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5923F103-BC34-4FE4-A40E-EDDEECFDA5D0}" type="datetimeFigureOut">
              <a:rPr lang="en-US" smtClean="0"/>
              <a:pPr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769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684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779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83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362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879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557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995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003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510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639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BE451C3-0FF4-47C4-B829-773ADF60F88C}" type="datetimeFigureOut">
              <a:rPr lang="en-US" smtClean="0"/>
              <a:t>9/10/2026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95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F1741-F8B0-4C25-98FC-87CD0C822F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Democracy Week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04D65E-1B1B-47B0-A57B-AA1A2F5CAD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88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7970B8-B69E-45A4-A952-461249F24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016" y="569095"/>
            <a:ext cx="10104120" cy="557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394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5DF58-EE44-40A3-89CE-99F0DEBE0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155139"/>
            <a:ext cx="9720072" cy="1499616"/>
          </a:xfrm>
        </p:spPr>
        <p:txBody>
          <a:bodyPr/>
          <a:lstStyle/>
          <a:p>
            <a:r>
              <a:rPr lang="en-GB" b="1" dirty="0"/>
              <a:t>School Council </a:t>
            </a:r>
            <a:br>
              <a:rPr lang="en-GB" dirty="0"/>
            </a:br>
            <a:r>
              <a:rPr lang="en-GB" dirty="0"/>
              <a:t>One person from each year group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761085-989B-47D5-98F0-B1DDE638F74A}"/>
              </a:ext>
            </a:extLst>
          </p:cNvPr>
          <p:cNvSpPr/>
          <p:nvPr/>
        </p:nvSpPr>
        <p:spPr>
          <a:xfrm>
            <a:off x="566928" y="1746504"/>
            <a:ext cx="9381744" cy="4557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role?</a:t>
            </a:r>
            <a:b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 School Council Representative, you are the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voice of your class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Your job is to listen to your classmates' ideas and help make Denham Village School an even better place to learn and play.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Responsibilities: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Attend regular meetings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discuss new school projects, events, and playground ideas.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Listen carefully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your classmates and share their thoughts with the council.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Feedback news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decisions from the meetings to your class.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Help organise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fun school events, charity fundraisers, and special theme days.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You: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a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good listener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who cares about other people's opinions.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confident to speak up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share ideas in a group.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reliable, honest, and proud of your school.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714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E63DF-71F7-4138-9FEE-21F99936F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" y="222756"/>
            <a:ext cx="9720072" cy="1499616"/>
          </a:xfrm>
        </p:spPr>
        <p:txBody>
          <a:bodyPr/>
          <a:lstStyle/>
          <a:p>
            <a:r>
              <a:rPr lang="en-GB" b="1" dirty="0"/>
              <a:t>Ecowarrior</a:t>
            </a:r>
            <a:br>
              <a:rPr lang="en-GB" dirty="0"/>
            </a:br>
            <a:r>
              <a:rPr lang="en-GB" dirty="0"/>
              <a:t>One person from each year group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202176-6EC6-49AC-8030-BD33360F052F}"/>
              </a:ext>
            </a:extLst>
          </p:cNvPr>
          <p:cNvSpPr/>
          <p:nvPr/>
        </p:nvSpPr>
        <p:spPr>
          <a:xfrm>
            <a:off x="576072" y="1722372"/>
            <a:ext cx="8732520" cy="4853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role?</a:t>
            </a:r>
            <a:br>
              <a:rPr lang="en-GB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an Ecowarrior, you are the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planet’s champion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 our school. Your job is to help everyone look after our environment by saving energy, reducing waste, and caring for nature.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Responsibilities: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Check classrooms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make sure lights, screens, and taps are turned off when not in use.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Encourage recycling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look out for waste materials around the school and playground.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Help care for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school plants, gardens, and local wildlife.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Share green tips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the school to help us save energy and protect nature.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You: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passionate about nature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animals, and the environment.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enjoy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outdoors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don't mind getting your hands dirty.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a great role model who reminds others to reduce, reuse, and recycle.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3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63EAF-AC18-4426-A97C-52B57A9CA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Sports Captain</a:t>
            </a:r>
            <a:br>
              <a:rPr lang="en-GB" dirty="0"/>
            </a:br>
            <a:r>
              <a:rPr lang="en-GB" dirty="0"/>
              <a:t>One person from each Year group</a:t>
            </a:r>
            <a:br>
              <a:rPr lang="en-GB" dirty="0"/>
            </a:b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B1C2CC-EE1D-4103-84F5-6F2E6778071D}"/>
              </a:ext>
            </a:extLst>
          </p:cNvPr>
          <p:cNvSpPr/>
          <p:nvPr/>
        </p:nvSpPr>
        <p:spPr>
          <a:xfrm>
            <a:off x="374904" y="1621788"/>
            <a:ext cx="9939528" cy="4557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role?</a:t>
            </a:r>
            <a:b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 Sports Captain, you are a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leader for physical activity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Your job is to inspire everyone to get moving, try their best, and demonstrate great teamwork and sportsmanship.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Responsibilities: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 by example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by showing excellent sportsmanship and fair play in PE and at playtime.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Help organise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playground games, sports clubs, and lunchtime activities.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Look after sports equipment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ensuring everything is kept safe, tidy, and organised.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Support teams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during intra-school competitions and our annual Sports Day.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You: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 being active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enjoy all kinds of sports and games.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encouraging and positive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always cheering others on even if they don't win.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reliable, energetic, and a brilliant team player.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806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41BDC-E9D7-450F-80AD-C6363DE4B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944" y="73152"/>
            <a:ext cx="9720072" cy="1499616"/>
          </a:xfrm>
        </p:spPr>
        <p:txBody>
          <a:bodyPr/>
          <a:lstStyle/>
          <a:p>
            <a:r>
              <a:rPr lang="en-GB" b="1" dirty="0"/>
              <a:t>House Captain</a:t>
            </a:r>
            <a:br>
              <a:rPr lang="en-GB" dirty="0"/>
            </a:br>
            <a:r>
              <a:rPr lang="en-GB" dirty="0"/>
              <a:t>Year 6 only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216FAE-BD2A-4D46-ABC9-B087256586E3}"/>
              </a:ext>
            </a:extLst>
          </p:cNvPr>
          <p:cNvSpPr/>
          <p:nvPr/>
        </p:nvSpPr>
        <p:spPr>
          <a:xfrm>
            <a:off x="1024128" y="1455132"/>
            <a:ext cx="9555480" cy="4956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role?</a:t>
            </a:r>
            <a:b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a House Captain, you are the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ultimate role model for your House team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Your job is to lead your team with pride, encourage high standards of behaviour, and bring everyone together.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Responsibilities: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Collect and count tokens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House points each week to see who is in the lead.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 and inspire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your House during school competitions, quizzes, and Sports Day.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Help younger pupils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feel welcome, safe, and included in school life.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Show excellent behaviour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 all times, wearing your uniform with pride.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Happy and Safe 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helping the children stay safe.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You:</a:t>
            </a:r>
            <a:endParaRPr lang="en-GB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kind, approachable, and helpful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children of all ages.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have </a:t>
            </a:r>
            <a:r>
              <a:rPr lang="en-GB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great school spirit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love motivating your team.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are responsible and can be trusted to handle important tasks.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3172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</TotalTime>
  <Words>620</Words>
  <Application>Microsoft Office PowerPoint</Application>
  <PresentationFormat>Widescreen</PresentationFormat>
  <Paragraphs>46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Symbol</vt:lpstr>
      <vt:lpstr>Times New Roman</vt:lpstr>
      <vt:lpstr>Tw Cen MT</vt:lpstr>
      <vt:lpstr>Tw Cen MT Condensed</vt:lpstr>
      <vt:lpstr>Wingdings 3</vt:lpstr>
      <vt:lpstr>Integral</vt:lpstr>
      <vt:lpstr>Democracy Week</vt:lpstr>
      <vt:lpstr>PowerPoint Presentation</vt:lpstr>
      <vt:lpstr>School Council  One person from each year group</vt:lpstr>
      <vt:lpstr>Ecowarrior One person from each year group</vt:lpstr>
      <vt:lpstr>Sports Captain One person from each Year group </vt:lpstr>
      <vt:lpstr>House Captain Year 6 only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Democracy Week</dc:title>
  <dc:creator>Denham Village School HeadTeacher</dc:creator>
  <cp:lastModifiedBy>Denham Village School HeadTeacher</cp:lastModifiedBy>
  <cp:revision>2</cp:revision>
  <dcterms:created xsi:type="dcterms:W3CDTF">2026-09-10T22:16:59Z</dcterms:created>
  <dcterms:modified xsi:type="dcterms:W3CDTF">2026-09-10T22:33:19Z</dcterms:modified>
</cp:coreProperties>
</file>