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7" r:id="rId1"/>
  </p:sldMasterIdLst>
  <p:notesMasterIdLst>
    <p:notesMasterId r:id="rId20"/>
  </p:notesMasterIdLst>
  <p:sldIdLst>
    <p:sldId id="256" r:id="rId2"/>
    <p:sldId id="257" r:id="rId3"/>
    <p:sldId id="258" r:id="rId4"/>
    <p:sldId id="260" r:id="rId5"/>
    <p:sldId id="261" r:id="rId6"/>
    <p:sldId id="259" r:id="rId7"/>
    <p:sldId id="263" r:id="rId8"/>
    <p:sldId id="264" r:id="rId9"/>
    <p:sldId id="265" r:id="rId10"/>
    <p:sldId id="262" r:id="rId11"/>
    <p:sldId id="266" r:id="rId12"/>
    <p:sldId id="267" r:id="rId13"/>
    <p:sldId id="268" r:id="rId14"/>
    <p:sldId id="269" r:id="rId15"/>
    <p:sldId id="270" r:id="rId16"/>
    <p:sldId id="271" r:id="rId17"/>
    <p:sldId id="272" r:id="rId18"/>
    <p:sldId id="273" r:id="rId19"/>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92DE"/>
    <a:srgbClr val="C7D0C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47CA680-41B0-F192-B929-E3755D9E661A}" v="187" dt="2025-09-06T20:30:03.30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339" autoAdjust="0"/>
    <p:restoredTop sz="95794"/>
  </p:normalViewPr>
  <p:slideViewPr>
    <p:cSldViewPr snapToGrid="0">
      <p:cViewPr varScale="1">
        <p:scale>
          <a:sx n="106" d="100"/>
          <a:sy n="106" d="100"/>
        </p:scale>
        <p:origin x="366" y="114"/>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F2B04DA-A5F9-4994-AE51-3FF48CB9C2DE}" type="doc">
      <dgm:prSet loTypeId="urn:microsoft.com/office/officeart/2005/8/layout/vList2" loCatId="list" qsTypeId="urn:microsoft.com/office/officeart/2005/8/quickstyle/simple1" qsCatId="simple" csTypeId="urn:microsoft.com/office/officeart/2005/8/colors/accent0_1" csCatId="mainScheme"/>
      <dgm:spPr/>
      <dgm:t>
        <a:bodyPr/>
        <a:lstStyle/>
        <a:p>
          <a:endParaRPr lang="en-US"/>
        </a:p>
      </dgm:t>
    </dgm:pt>
    <dgm:pt modelId="{CA6BA284-0EA2-4276-AA36-7CF30135901E}">
      <dgm:prSet/>
      <dgm:spPr/>
      <dgm:t>
        <a:bodyPr/>
        <a:lstStyle/>
        <a:p>
          <a:r>
            <a:rPr lang="en-GB"/>
            <a:t>•Mrs Harrison – Class Teacher 4 days </a:t>
          </a:r>
          <a:endParaRPr lang="en-US"/>
        </a:p>
      </dgm:t>
    </dgm:pt>
    <dgm:pt modelId="{6C3AF382-732F-47D8-89DC-0FB92D1CC384}" type="parTrans" cxnId="{C5C995BC-1286-43AE-AD53-F125997476CC}">
      <dgm:prSet/>
      <dgm:spPr/>
      <dgm:t>
        <a:bodyPr/>
        <a:lstStyle/>
        <a:p>
          <a:endParaRPr lang="en-US"/>
        </a:p>
      </dgm:t>
    </dgm:pt>
    <dgm:pt modelId="{0450AE55-F1C0-4FE0-B56E-9ED288726AA2}" type="sibTrans" cxnId="{C5C995BC-1286-43AE-AD53-F125997476CC}">
      <dgm:prSet/>
      <dgm:spPr/>
      <dgm:t>
        <a:bodyPr/>
        <a:lstStyle/>
        <a:p>
          <a:endParaRPr lang="en-US"/>
        </a:p>
      </dgm:t>
    </dgm:pt>
    <dgm:pt modelId="{63630CA0-527D-45B2-9D5E-D09EE972BE46}">
      <dgm:prSet/>
      <dgm:spPr/>
      <dgm:t>
        <a:bodyPr/>
        <a:lstStyle/>
        <a:p>
          <a:r>
            <a:rPr lang="en-GB"/>
            <a:t>•Miss Clark – LSA </a:t>
          </a:r>
          <a:endParaRPr lang="en-US"/>
        </a:p>
      </dgm:t>
    </dgm:pt>
    <dgm:pt modelId="{C7108DB6-4967-4118-B774-27BE350B426D}" type="parTrans" cxnId="{D8D4565D-B53F-48F9-9C7B-99D1B4F314C2}">
      <dgm:prSet/>
      <dgm:spPr/>
      <dgm:t>
        <a:bodyPr/>
        <a:lstStyle/>
        <a:p>
          <a:endParaRPr lang="en-US"/>
        </a:p>
      </dgm:t>
    </dgm:pt>
    <dgm:pt modelId="{C135A4BB-8F7E-4C02-A3DF-A62FCDA04FE9}" type="sibTrans" cxnId="{D8D4565D-B53F-48F9-9C7B-99D1B4F314C2}">
      <dgm:prSet/>
      <dgm:spPr/>
      <dgm:t>
        <a:bodyPr/>
        <a:lstStyle/>
        <a:p>
          <a:endParaRPr lang="en-US"/>
        </a:p>
      </dgm:t>
    </dgm:pt>
    <dgm:pt modelId="{53E77470-D810-4650-AB0C-7628AEC8290F}" type="pres">
      <dgm:prSet presAssocID="{7F2B04DA-A5F9-4994-AE51-3FF48CB9C2DE}" presName="linear" presStyleCnt="0">
        <dgm:presLayoutVars>
          <dgm:animLvl val="lvl"/>
          <dgm:resizeHandles val="exact"/>
        </dgm:presLayoutVars>
      </dgm:prSet>
      <dgm:spPr/>
      <dgm:t>
        <a:bodyPr/>
        <a:lstStyle/>
        <a:p>
          <a:endParaRPr lang="en-US"/>
        </a:p>
      </dgm:t>
    </dgm:pt>
    <dgm:pt modelId="{AC57D5BF-52C5-413B-B6C2-13AE450962E7}" type="pres">
      <dgm:prSet presAssocID="{CA6BA284-0EA2-4276-AA36-7CF30135901E}" presName="parentText" presStyleLbl="node1" presStyleIdx="0" presStyleCnt="2">
        <dgm:presLayoutVars>
          <dgm:chMax val="0"/>
          <dgm:bulletEnabled val="1"/>
        </dgm:presLayoutVars>
      </dgm:prSet>
      <dgm:spPr/>
      <dgm:t>
        <a:bodyPr/>
        <a:lstStyle/>
        <a:p>
          <a:endParaRPr lang="en-US"/>
        </a:p>
      </dgm:t>
    </dgm:pt>
    <dgm:pt modelId="{BB5DE27F-0188-44DA-99AC-F9B746E7A395}" type="pres">
      <dgm:prSet presAssocID="{0450AE55-F1C0-4FE0-B56E-9ED288726AA2}" presName="spacer" presStyleCnt="0"/>
      <dgm:spPr/>
    </dgm:pt>
    <dgm:pt modelId="{0D7083A1-F3A4-4A88-A75A-AC1A612E2CD7}" type="pres">
      <dgm:prSet presAssocID="{63630CA0-527D-45B2-9D5E-D09EE972BE46}" presName="parentText" presStyleLbl="node1" presStyleIdx="1" presStyleCnt="2">
        <dgm:presLayoutVars>
          <dgm:chMax val="0"/>
          <dgm:bulletEnabled val="1"/>
        </dgm:presLayoutVars>
      </dgm:prSet>
      <dgm:spPr/>
      <dgm:t>
        <a:bodyPr/>
        <a:lstStyle/>
        <a:p>
          <a:endParaRPr lang="en-US"/>
        </a:p>
      </dgm:t>
    </dgm:pt>
  </dgm:ptLst>
  <dgm:cxnLst>
    <dgm:cxn modelId="{E4AA08AC-69F4-4DAC-BD55-F493D80905AB}" type="presOf" srcId="{CA6BA284-0EA2-4276-AA36-7CF30135901E}" destId="{AC57D5BF-52C5-413B-B6C2-13AE450962E7}" srcOrd="0" destOrd="0" presId="urn:microsoft.com/office/officeart/2005/8/layout/vList2"/>
    <dgm:cxn modelId="{CBDD06AE-1F7F-4B52-9B43-932ED2BB1981}" type="presOf" srcId="{63630CA0-527D-45B2-9D5E-D09EE972BE46}" destId="{0D7083A1-F3A4-4A88-A75A-AC1A612E2CD7}" srcOrd="0" destOrd="0" presId="urn:microsoft.com/office/officeart/2005/8/layout/vList2"/>
    <dgm:cxn modelId="{C581ADA6-F379-4F50-8814-7A80FAC2569C}" type="presOf" srcId="{7F2B04DA-A5F9-4994-AE51-3FF48CB9C2DE}" destId="{53E77470-D810-4650-AB0C-7628AEC8290F}" srcOrd="0" destOrd="0" presId="urn:microsoft.com/office/officeart/2005/8/layout/vList2"/>
    <dgm:cxn modelId="{C5C995BC-1286-43AE-AD53-F125997476CC}" srcId="{7F2B04DA-A5F9-4994-AE51-3FF48CB9C2DE}" destId="{CA6BA284-0EA2-4276-AA36-7CF30135901E}" srcOrd="0" destOrd="0" parTransId="{6C3AF382-732F-47D8-89DC-0FB92D1CC384}" sibTransId="{0450AE55-F1C0-4FE0-B56E-9ED288726AA2}"/>
    <dgm:cxn modelId="{D8D4565D-B53F-48F9-9C7B-99D1B4F314C2}" srcId="{7F2B04DA-A5F9-4994-AE51-3FF48CB9C2DE}" destId="{63630CA0-527D-45B2-9D5E-D09EE972BE46}" srcOrd="1" destOrd="0" parTransId="{C7108DB6-4967-4118-B774-27BE350B426D}" sibTransId="{C135A4BB-8F7E-4C02-A3DF-A62FCDA04FE9}"/>
    <dgm:cxn modelId="{9B385036-866A-4011-A7DD-90C1010EB0B8}" type="presParOf" srcId="{53E77470-D810-4650-AB0C-7628AEC8290F}" destId="{AC57D5BF-52C5-413B-B6C2-13AE450962E7}" srcOrd="0" destOrd="0" presId="urn:microsoft.com/office/officeart/2005/8/layout/vList2"/>
    <dgm:cxn modelId="{6379728A-5B3E-4C0D-A9E2-4B9C1D7D230A}" type="presParOf" srcId="{53E77470-D810-4650-AB0C-7628AEC8290F}" destId="{BB5DE27F-0188-44DA-99AC-F9B746E7A395}" srcOrd="1" destOrd="0" presId="urn:microsoft.com/office/officeart/2005/8/layout/vList2"/>
    <dgm:cxn modelId="{766A977C-F3A0-4136-96E2-4BFA85328671}" type="presParOf" srcId="{53E77470-D810-4650-AB0C-7628AEC8290F}" destId="{0D7083A1-F3A4-4A88-A75A-AC1A612E2CD7}"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25C51EE-89A6-4698-9154-411C2B8867E8}" type="doc">
      <dgm:prSet loTypeId="urn:microsoft.com/office/officeart/2005/8/layout/default" loCatId="list" qsTypeId="urn:microsoft.com/office/officeart/2005/8/quickstyle/simple1" qsCatId="simple" csTypeId="urn:microsoft.com/office/officeart/2005/8/colors/accent3_2" csCatId="accent3" phldr="1"/>
      <dgm:spPr/>
      <dgm:t>
        <a:bodyPr/>
        <a:lstStyle/>
        <a:p>
          <a:endParaRPr lang="en-US"/>
        </a:p>
      </dgm:t>
    </dgm:pt>
    <dgm:pt modelId="{6171F66E-BEC2-40B4-8B0B-400E79BF3616}">
      <dgm:prSet/>
      <dgm:spPr>
        <a:solidFill>
          <a:schemeClr val="bg1">
            <a:lumMod val="95000"/>
          </a:schemeClr>
        </a:solidFill>
      </dgm:spPr>
      <dgm:t>
        <a:bodyPr/>
        <a:lstStyle/>
        <a:p>
          <a:r>
            <a:rPr lang="en-GB" dirty="0">
              <a:solidFill>
                <a:srgbClr val="002060"/>
              </a:solidFill>
            </a:rPr>
            <a:t>We are kind and respectful</a:t>
          </a:r>
          <a:endParaRPr lang="en-US" dirty="0">
            <a:solidFill>
              <a:srgbClr val="002060"/>
            </a:solidFill>
          </a:endParaRPr>
        </a:p>
      </dgm:t>
    </dgm:pt>
    <dgm:pt modelId="{B1077BE4-6C8A-41BF-A7B6-4152A49473E6}" type="parTrans" cxnId="{06EFC775-9EE7-4562-A2A6-5E966E8DB908}">
      <dgm:prSet/>
      <dgm:spPr/>
      <dgm:t>
        <a:bodyPr/>
        <a:lstStyle/>
        <a:p>
          <a:endParaRPr lang="en-US"/>
        </a:p>
      </dgm:t>
    </dgm:pt>
    <dgm:pt modelId="{ECA8529C-529B-49C6-ADF9-AA9CE0E74AF0}" type="sibTrans" cxnId="{06EFC775-9EE7-4562-A2A6-5E966E8DB908}">
      <dgm:prSet/>
      <dgm:spPr/>
      <dgm:t>
        <a:bodyPr/>
        <a:lstStyle/>
        <a:p>
          <a:endParaRPr lang="en-US"/>
        </a:p>
      </dgm:t>
    </dgm:pt>
    <dgm:pt modelId="{82B8253F-A5D8-4F3D-9D54-B479E6DE36D8}">
      <dgm:prSet/>
      <dgm:spPr>
        <a:solidFill>
          <a:schemeClr val="bg1">
            <a:lumMod val="95000"/>
          </a:schemeClr>
        </a:solidFill>
      </dgm:spPr>
      <dgm:t>
        <a:bodyPr/>
        <a:lstStyle/>
        <a:p>
          <a:r>
            <a:rPr lang="en-GB" dirty="0">
              <a:solidFill>
                <a:srgbClr val="002060"/>
              </a:solidFill>
            </a:rPr>
            <a:t>We are gentle</a:t>
          </a:r>
          <a:endParaRPr lang="en-US" dirty="0">
            <a:solidFill>
              <a:srgbClr val="002060"/>
            </a:solidFill>
          </a:endParaRPr>
        </a:p>
      </dgm:t>
    </dgm:pt>
    <dgm:pt modelId="{43F499DC-E3AB-4AA2-BBAA-67BFE78FAD82}" type="parTrans" cxnId="{D33CAB91-3FE0-44F3-8DB4-99E1438E5490}">
      <dgm:prSet/>
      <dgm:spPr/>
      <dgm:t>
        <a:bodyPr/>
        <a:lstStyle/>
        <a:p>
          <a:endParaRPr lang="en-US"/>
        </a:p>
      </dgm:t>
    </dgm:pt>
    <dgm:pt modelId="{83B2CCA8-5C8F-4381-966E-DCE2DA8DC957}" type="sibTrans" cxnId="{D33CAB91-3FE0-44F3-8DB4-99E1438E5490}">
      <dgm:prSet/>
      <dgm:spPr/>
      <dgm:t>
        <a:bodyPr/>
        <a:lstStyle/>
        <a:p>
          <a:endParaRPr lang="en-US"/>
        </a:p>
      </dgm:t>
    </dgm:pt>
    <dgm:pt modelId="{97E04A98-BF11-4CB9-B75F-FBD7D0095ADF}">
      <dgm:prSet/>
      <dgm:spPr>
        <a:solidFill>
          <a:schemeClr val="bg1">
            <a:lumMod val="95000"/>
          </a:schemeClr>
        </a:solidFill>
      </dgm:spPr>
      <dgm:t>
        <a:bodyPr/>
        <a:lstStyle/>
        <a:p>
          <a:r>
            <a:rPr lang="en-GB" dirty="0">
              <a:solidFill>
                <a:srgbClr val="002060"/>
              </a:solidFill>
            </a:rPr>
            <a:t>We are honest</a:t>
          </a:r>
          <a:endParaRPr lang="en-US" dirty="0">
            <a:solidFill>
              <a:srgbClr val="002060"/>
            </a:solidFill>
          </a:endParaRPr>
        </a:p>
      </dgm:t>
    </dgm:pt>
    <dgm:pt modelId="{FC138F4C-C139-4F0A-B960-AA1E7AE0D3F9}" type="parTrans" cxnId="{7C6A6A8F-1956-465A-9A2D-55D0EEB62B78}">
      <dgm:prSet/>
      <dgm:spPr/>
      <dgm:t>
        <a:bodyPr/>
        <a:lstStyle/>
        <a:p>
          <a:endParaRPr lang="en-US"/>
        </a:p>
      </dgm:t>
    </dgm:pt>
    <dgm:pt modelId="{E5144BDB-E113-4DAB-884B-504E1156CBF4}" type="sibTrans" cxnId="{7C6A6A8F-1956-465A-9A2D-55D0EEB62B78}">
      <dgm:prSet/>
      <dgm:spPr/>
      <dgm:t>
        <a:bodyPr/>
        <a:lstStyle/>
        <a:p>
          <a:endParaRPr lang="en-US"/>
        </a:p>
      </dgm:t>
    </dgm:pt>
    <dgm:pt modelId="{FE2E1602-C160-4DE5-ACB6-9CB0C9FF65E2}">
      <dgm:prSet/>
      <dgm:spPr>
        <a:solidFill>
          <a:schemeClr val="bg1">
            <a:lumMod val="95000"/>
          </a:schemeClr>
        </a:solidFill>
      </dgm:spPr>
      <dgm:t>
        <a:bodyPr/>
        <a:lstStyle/>
        <a:p>
          <a:r>
            <a:rPr lang="en-GB" dirty="0">
              <a:solidFill>
                <a:srgbClr val="002060"/>
              </a:solidFill>
            </a:rPr>
            <a:t>We listen to people</a:t>
          </a:r>
          <a:endParaRPr lang="en-US" dirty="0">
            <a:solidFill>
              <a:srgbClr val="002060"/>
            </a:solidFill>
          </a:endParaRPr>
        </a:p>
      </dgm:t>
    </dgm:pt>
    <dgm:pt modelId="{39885DA3-72F9-4138-BEAD-6D7AB2F31CC0}" type="parTrans" cxnId="{6DD54C17-5115-4AA7-8197-A053FC4263BB}">
      <dgm:prSet/>
      <dgm:spPr/>
      <dgm:t>
        <a:bodyPr/>
        <a:lstStyle/>
        <a:p>
          <a:endParaRPr lang="en-US"/>
        </a:p>
      </dgm:t>
    </dgm:pt>
    <dgm:pt modelId="{14A18064-70AD-4FD6-8CEC-E45A1A99C0DB}" type="sibTrans" cxnId="{6DD54C17-5115-4AA7-8197-A053FC4263BB}">
      <dgm:prSet/>
      <dgm:spPr/>
      <dgm:t>
        <a:bodyPr/>
        <a:lstStyle/>
        <a:p>
          <a:endParaRPr lang="en-US"/>
        </a:p>
      </dgm:t>
    </dgm:pt>
    <dgm:pt modelId="{F8571545-857D-49F5-B722-C758E7E723BE}">
      <dgm:prSet/>
      <dgm:spPr>
        <a:solidFill>
          <a:schemeClr val="bg1">
            <a:lumMod val="95000"/>
          </a:schemeClr>
        </a:solidFill>
      </dgm:spPr>
      <dgm:t>
        <a:bodyPr/>
        <a:lstStyle/>
        <a:p>
          <a:r>
            <a:rPr lang="en-GB" dirty="0">
              <a:solidFill>
                <a:srgbClr val="002060"/>
              </a:solidFill>
            </a:rPr>
            <a:t>We work hard</a:t>
          </a:r>
          <a:endParaRPr lang="en-US" dirty="0">
            <a:solidFill>
              <a:srgbClr val="002060"/>
            </a:solidFill>
          </a:endParaRPr>
        </a:p>
      </dgm:t>
    </dgm:pt>
    <dgm:pt modelId="{06524E86-D1DA-48EF-AEF7-04C16769A0A1}" type="parTrans" cxnId="{A6CA6332-A615-4BC1-ABD9-7B94D96B46B8}">
      <dgm:prSet/>
      <dgm:spPr/>
      <dgm:t>
        <a:bodyPr/>
        <a:lstStyle/>
        <a:p>
          <a:endParaRPr lang="en-US"/>
        </a:p>
      </dgm:t>
    </dgm:pt>
    <dgm:pt modelId="{6E812541-417D-4CDB-B101-801F3929237B}" type="sibTrans" cxnId="{A6CA6332-A615-4BC1-ABD9-7B94D96B46B8}">
      <dgm:prSet/>
      <dgm:spPr/>
      <dgm:t>
        <a:bodyPr/>
        <a:lstStyle/>
        <a:p>
          <a:endParaRPr lang="en-US"/>
        </a:p>
      </dgm:t>
    </dgm:pt>
    <dgm:pt modelId="{8971FB3C-CFCD-4FFE-85ED-2B2FE3018427}">
      <dgm:prSet/>
      <dgm:spPr>
        <a:solidFill>
          <a:schemeClr val="bg1">
            <a:lumMod val="95000"/>
          </a:schemeClr>
        </a:solidFill>
      </dgm:spPr>
      <dgm:t>
        <a:bodyPr/>
        <a:lstStyle/>
        <a:p>
          <a:r>
            <a:rPr lang="en-GB" dirty="0">
              <a:solidFill>
                <a:srgbClr val="002060"/>
              </a:solidFill>
            </a:rPr>
            <a:t>We look after property</a:t>
          </a:r>
          <a:endParaRPr lang="en-US" dirty="0">
            <a:solidFill>
              <a:srgbClr val="002060"/>
            </a:solidFill>
          </a:endParaRPr>
        </a:p>
      </dgm:t>
    </dgm:pt>
    <dgm:pt modelId="{CCC55A25-C00E-4572-B894-17A21AB8F153}" type="parTrans" cxnId="{64CEFB81-541C-46D2-B49D-A81C7ABE8BE9}">
      <dgm:prSet/>
      <dgm:spPr/>
      <dgm:t>
        <a:bodyPr/>
        <a:lstStyle/>
        <a:p>
          <a:endParaRPr lang="en-US"/>
        </a:p>
      </dgm:t>
    </dgm:pt>
    <dgm:pt modelId="{7DE7C42E-5FE3-469D-91CE-134BDD902596}" type="sibTrans" cxnId="{64CEFB81-541C-46D2-B49D-A81C7ABE8BE9}">
      <dgm:prSet/>
      <dgm:spPr/>
      <dgm:t>
        <a:bodyPr/>
        <a:lstStyle/>
        <a:p>
          <a:endParaRPr lang="en-US"/>
        </a:p>
      </dgm:t>
    </dgm:pt>
    <dgm:pt modelId="{1147D02C-AB7E-B947-89BD-471B2F44D98D}" type="pres">
      <dgm:prSet presAssocID="{425C51EE-89A6-4698-9154-411C2B8867E8}" presName="diagram" presStyleCnt="0">
        <dgm:presLayoutVars>
          <dgm:dir/>
          <dgm:resizeHandles val="exact"/>
        </dgm:presLayoutVars>
      </dgm:prSet>
      <dgm:spPr/>
      <dgm:t>
        <a:bodyPr/>
        <a:lstStyle/>
        <a:p>
          <a:endParaRPr lang="en-US"/>
        </a:p>
      </dgm:t>
    </dgm:pt>
    <dgm:pt modelId="{2B9A494A-305D-0946-8DF1-168C8ACAED44}" type="pres">
      <dgm:prSet presAssocID="{6171F66E-BEC2-40B4-8B0B-400E79BF3616}" presName="node" presStyleLbl="node1" presStyleIdx="0" presStyleCnt="6">
        <dgm:presLayoutVars>
          <dgm:bulletEnabled val="1"/>
        </dgm:presLayoutVars>
      </dgm:prSet>
      <dgm:spPr/>
      <dgm:t>
        <a:bodyPr/>
        <a:lstStyle/>
        <a:p>
          <a:endParaRPr lang="en-US"/>
        </a:p>
      </dgm:t>
    </dgm:pt>
    <dgm:pt modelId="{1637C1FC-BE64-984B-ADFC-66B36F81DBE2}" type="pres">
      <dgm:prSet presAssocID="{ECA8529C-529B-49C6-ADF9-AA9CE0E74AF0}" presName="sibTrans" presStyleCnt="0"/>
      <dgm:spPr/>
    </dgm:pt>
    <dgm:pt modelId="{E04BC45B-5EC1-654F-8C76-CB472946E606}" type="pres">
      <dgm:prSet presAssocID="{82B8253F-A5D8-4F3D-9D54-B479E6DE36D8}" presName="node" presStyleLbl="node1" presStyleIdx="1" presStyleCnt="6">
        <dgm:presLayoutVars>
          <dgm:bulletEnabled val="1"/>
        </dgm:presLayoutVars>
      </dgm:prSet>
      <dgm:spPr/>
      <dgm:t>
        <a:bodyPr/>
        <a:lstStyle/>
        <a:p>
          <a:endParaRPr lang="en-US"/>
        </a:p>
      </dgm:t>
    </dgm:pt>
    <dgm:pt modelId="{44EB60AB-E02A-3E49-9807-39820E95EBD6}" type="pres">
      <dgm:prSet presAssocID="{83B2CCA8-5C8F-4381-966E-DCE2DA8DC957}" presName="sibTrans" presStyleCnt="0"/>
      <dgm:spPr/>
    </dgm:pt>
    <dgm:pt modelId="{E20F1B1A-E701-304B-A5E6-4FC5CA569E60}" type="pres">
      <dgm:prSet presAssocID="{97E04A98-BF11-4CB9-B75F-FBD7D0095ADF}" presName="node" presStyleLbl="node1" presStyleIdx="2" presStyleCnt="6">
        <dgm:presLayoutVars>
          <dgm:bulletEnabled val="1"/>
        </dgm:presLayoutVars>
      </dgm:prSet>
      <dgm:spPr/>
      <dgm:t>
        <a:bodyPr/>
        <a:lstStyle/>
        <a:p>
          <a:endParaRPr lang="en-US"/>
        </a:p>
      </dgm:t>
    </dgm:pt>
    <dgm:pt modelId="{AC957413-4D66-F543-8BE9-3A79FBAEBB78}" type="pres">
      <dgm:prSet presAssocID="{E5144BDB-E113-4DAB-884B-504E1156CBF4}" presName="sibTrans" presStyleCnt="0"/>
      <dgm:spPr/>
    </dgm:pt>
    <dgm:pt modelId="{E0A8B63C-3534-784A-95E5-9D1D7C4D5EC5}" type="pres">
      <dgm:prSet presAssocID="{FE2E1602-C160-4DE5-ACB6-9CB0C9FF65E2}" presName="node" presStyleLbl="node1" presStyleIdx="3" presStyleCnt="6">
        <dgm:presLayoutVars>
          <dgm:bulletEnabled val="1"/>
        </dgm:presLayoutVars>
      </dgm:prSet>
      <dgm:spPr/>
      <dgm:t>
        <a:bodyPr/>
        <a:lstStyle/>
        <a:p>
          <a:endParaRPr lang="en-US"/>
        </a:p>
      </dgm:t>
    </dgm:pt>
    <dgm:pt modelId="{F893B8B5-5792-AB4B-9950-F03EE4BCADBA}" type="pres">
      <dgm:prSet presAssocID="{14A18064-70AD-4FD6-8CEC-E45A1A99C0DB}" presName="sibTrans" presStyleCnt="0"/>
      <dgm:spPr/>
    </dgm:pt>
    <dgm:pt modelId="{9D0CC368-62BA-DB4F-8652-038D5D53ACEF}" type="pres">
      <dgm:prSet presAssocID="{F8571545-857D-49F5-B722-C758E7E723BE}" presName="node" presStyleLbl="node1" presStyleIdx="4" presStyleCnt="6">
        <dgm:presLayoutVars>
          <dgm:bulletEnabled val="1"/>
        </dgm:presLayoutVars>
      </dgm:prSet>
      <dgm:spPr/>
      <dgm:t>
        <a:bodyPr/>
        <a:lstStyle/>
        <a:p>
          <a:endParaRPr lang="en-US"/>
        </a:p>
      </dgm:t>
    </dgm:pt>
    <dgm:pt modelId="{4D3ACE46-C6AC-6244-BE08-4DC5981F81A6}" type="pres">
      <dgm:prSet presAssocID="{6E812541-417D-4CDB-B101-801F3929237B}" presName="sibTrans" presStyleCnt="0"/>
      <dgm:spPr/>
    </dgm:pt>
    <dgm:pt modelId="{5F40CEBC-ACA5-0243-AEA6-9621AF05C68F}" type="pres">
      <dgm:prSet presAssocID="{8971FB3C-CFCD-4FFE-85ED-2B2FE3018427}" presName="node" presStyleLbl="node1" presStyleIdx="5" presStyleCnt="6">
        <dgm:presLayoutVars>
          <dgm:bulletEnabled val="1"/>
        </dgm:presLayoutVars>
      </dgm:prSet>
      <dgm:spPr/>
      <dgm:t>
        <a:bodyPr/>
        <a:lstStyle/>
        <a:p>
          <a:endParaRPr lang="en-US"/>
        </a:p>
      </dgm:t>
    </dgm:pt>
  </dgm:ptLst>
  <dgm:cxnLst>
    <dgm:cxn modelId="{FD85620F-AB89-844F-AE81-F06D3DBA9D19}" type="presOf" srcId="{F8571545-857D-49F5-B722-C758E7E723BE}" destId="{9D0CC368-62BA-DB4F-8652-038D5D53ACEF}" srcOrd="0" destOrd="0" presId="urn:microsoft.com/office/officeart/2005/8/layout/default"/>
    <dgm:cxn modelId="{7C6A6A8F-1956-465A-9A2D-55D0EEB62B78}" srcId="{425C51EE-89A6-4698-9154-411C2B8867E8}" destId="{97E04A98-BF11-4CB9-B75F-FBD7D0095ADF}" srcOrd="2" destOrd="0" parTransId="{FC138F4C-C139-4F0A-B960-AA1E7AE0D3F9}" sibTransId="{E5144BDB-E113-4DAB-884B-504E1156CBF4}"/>
    <dgm:cxn modelId="{23CAEA4F-43AB-6446-ADCE-F87FCBCAA59B}" type="presOf" srcId="{8971FB3C-CFCD-4FFE-85ED-2B2FE3018427}" destId="{5F40CEBC-ACA5-0243-AEA6-9621AF05C68F}" srcOrd="0" destOrd="0" presId="urn:microsoft.com/office/officeart/2005/8/layout/default"/>
    <dgm:cxn modelId="{DF74F2B7-E5AF-2748-8B0C-C7A5696F24D7}" type="presOf" srcId="{82B8253F-A5D8-4F3D-9D54-B479E6DE36D8}" destId="{E04BC45B-5EC1-654F-8C76-CB472946E606}" srcOrd="0" destOrd="0" presId="urn:microsoft.com/office/officeart/2005/8/layout/default"/>
    <dgm:cxn modelId="{10087582-EB96-2B42-BC3C-8B638B48D3EB}" type="presOf" srcId="{425C51EE-89A6-4698-9154-411C2B8867E8}" destId="{1147D02C-AB7E-B947-89BD-471B2F44D98D}" srcOrd="0" destOrd="0" presId="urn:microsoft.com/office/officeart/2005/8/layout/default"/>
    <dgm:cxn modelId="{C45F2B82-62D8-4548-92EA-81D5895637F6}" type="presOf" srcId="{97E04A98-BF11-4CB9-B75F-FBD7D0095ADF}" destId="{E20F1B1A-E701-304B-A5E6-4FC5CA569E60}" srcOrd="0" destOrd="0" presId="urn:microsoft.com/office/officeart/2005/8/layout/default"/>
    <dgm:cxn modelId="{73CAEF5C-26AD-2940-9F15-EC397D7A9D08}" type="presOf" srcId="{6171F66E-BEC2-40B4-8B0B-400E79BF3616}" destId="{2B9A494A-305D-0946-8DF1-168C8ACAED44}" srcOrd="0" destOrd="0" presId="urn:microsoft.com/office/officeart/2005/8/layout/default"/>
    <dgm:cxn modelId="{A6CA6332-A615-4BC1-ABD9-7B94D96B46B8}" srcId="{425C51EE-89A6-4698-9154-411C2B8867E8}" destId="{F8571545-857D-49F5-B722-C758E7E723BE}" srcOrd="4" destOrd="0" parTransId="{06524E86-D1DA-48EF-AEF7-04C16769A0A1}" sibTransId="{6E812541-417D-4CDB-B101-801F3929237B}"/>
    <dgm:cxn modelId="{6DD54C17-5115-4AA7-8197-A053FC4263BB}" srcId="{425C51EE-89A6-4698-9154-411C2B8867E8}" destId="{FE2E1602-C160-4DE5-ACB6-9CB0C9FF65E2}" srcOrd="3" destOrd="0" parTransId="{39885DA3-72F9-4138-BEAD-6D7AB2F31CC0}" sibTransId="{14A18064-70AD-4FD6-8CEC-E45A1A99C0DB}"/>
    <dgm:cxn modelId="{06EFC775-9EE7-4562-A2A6-5E966E8DB908}" srcId="{425C51EE-89A6-4698-9154-411C2B8867E8}" destId="{6171F66E-BEC2-40B4-8B0B-400E79BF3616}" srcOrd="0" destOrd="0" parTransId="{B1077BE4-6C8A-41BF-A7B6-4152A49473E6}" sibTransId="{ECA8529C-529B-49C6-ADF9-AA9CE0E74AF0}"/>
    <dgm:cxn modelId="{D33CAB91-3FE0-44F3-8DB4-99E1438E5490}" srcId="{425C51EE-89A6-4698-9154-411C2B8867E8}" destId="{82B8253F-A5D8-4F3D-9D54-B479E6DE36D8}" srcOrd="1" destOrd="0" parTransId="{43F499DC-E3AB-4AA2-BBAA-67BFE78FAD82}" sibTransId="{83B2CCA8-5C8F-4381-966E-DCE2DA8DC957}"/>
    <dgm:cxn modelId="{0DB89025-912C-E745-A0F5-83E8B6D0B3AA}" type="presOf" srcId="{FE2E1602-C160-4DE5-ACB6-9CB0C9FF65E2}" destId="{E0A8B63C-3534-784A-95E5-9D1D7C4D5EC5}" srcOrd="0" destOrd="0" presId="urn:microsoft.com/office/officeart/2005/8/layout/default"/>
    <dgm:cxn modelId="{64CEFB81-541C-46D2-B49D-A81C7ABE8BE9}" srcId="{425C51EE-89A6-4698-9154-411C2B8867E8}" destId="{8971FB3C-CFCD-4FFE-85ED-2B2FE3018427}" srcOrd="5" destOrd="0" parTransId="{CCC55A25-C00E-4572-B894-17A21AB8F153}" sibTransId="{7DE7C42E-5FE3-469D-91CE-134BDD902596}"/>
    <dgm:cxn modelId="{F8CA9F3C-F2F2-7D4A-A174-4A91E8D0194E}" type="presParOf" srcId="{1147D02C-AB7E-B947-89BD-471B2F44D98D}" destId="{2B9A494A-305D-0946-8DF1-168C8ACAED44}" srcOrd="0" destOrd="0" presId="urn:microsoft.com/office/officeart/2005/8/layout/default"/>
    <dgm:cxn modelId="{5CA5894A-2052-FC40-A7FB-E88862CACFD3}" type="presParOf" srcId="{1147D02C-AB7E-B947-89BD-471B2F44D98D}" destId="{1637C1FC-BE64-984B-ADFC-66B36F81DBE2}" srcOrd="1" destOrd="0" presId="urn:microsoft.com/office/officeart/2005/8/layout/default"/>
    <dgm:cxn modelId="{CB763C67-A02C-3845-8ED4-E78FAC840263}" type="presParOf" srcId="{1147D02C-AB7E-B947-89BD-471B2F44D98D}" destId="{E04BC45B-5EC1-654F-8C76-CB472946E606}" srcOrd="2" destOrd="0" presId="urn:microsoft.com/office/officeart/2005/8/layout/default"/>
    <dgm:cxn modelId="{1D8DAC4C-BFAE-8046-A4EE-302DC37BBC93}" type="presParOf" srcId="{1147D02C-AB7E-B947-89BD-471B2F44D98D}" destId="{44EB60AB-E02A-3E49-9807-39820E95EBD6}" srcOrd="3" destOrd="0" presId="urn:microsoft.com/office/officeart/2005/8/layout/default"/>
    <dgm:cxn modelId="{E0788AC0-63A1-8C4E-9B38-7958B662400A}" type="presParOf" srcId="{1147D02C-AB7E-B947-89BD-471B2F44D98D}" destId="{E20F1B1A-E701-304B-A5E6-4FC5CA569E60}" srcOrd="4" destOrd="0" presId="urn:microsoft.com/office/officeart/2005/8/layout/default"/>
    <dgm:cxn modelId="{9C46F4A9-8E68-4C49-AB37-C5E69947F13C}" type="presParOf" srcId="{1147D02C-AB7E-B947-89BD-471B2F44D98D}" destId="{AC957413-4D66-F543-8BE9-3A79FBAEBB78}" srcOrd="5" destOrd="0" presId="urn:microsoft.com/office/officeart/2005/8/layout/default"/>
    <dgm:cxn modelId="{758C6452-F76C-BB40-9994-AC009F2B44F9}" type="presParOf" srcId="{1147D02C-AB7E-B947-89BD-471B2F44D98D}" destId="{E0A8B63C-3534-784A-95E5-9D1D7C4D5EC5}" srcOrd="6" destOrd="0" presId="urn:microsoft.com/office/officeart/2005/8/layout/default"/>
    <dgm:cxn modelId="{23C45EC7-09BA-2A41-A866-5554ECAFC43B}" type="presParOf" srcId="{1147D02C-AB7E-B947-89BD-471B2F44D98D}" destId="{F893B8B5-5792-AB4B-9950-F03EE4BCADBA}" srcOrd="7" destOrd="0" presId="urn:microsoft.com/office/officeart/2005/8/layout/default"/>
    <dgm:cxn modelId="{123BDC61-B61E-FD4B-95F8-AB86CCD66484}" type="presParOf" srcId="{1147D02C-AB7E-B947-89BD-471B2F44D98D}" destId="{9D0CC368-62BA-DB4F-8652-038D5D53ACEF}" srcOrd="8" destOrd="0" presId="urn:microsoft.com/office/officeart/2005/8/layout/default"/>
    <dgm:cxn modelId="{82F12E09-9B69-8E41-A98B-ABAD64A2F93B}" type="presParOf" srcId="{1147D02C-AB7E-B947-89BD-471B2F44D98D}" destId="{4D3ACE46-C6AC-6244-BE08-4DC5981F81A6}" srcOrd="9" destOrd="0" presId="urn:microsoft.com/office/officeart/2005/8/layout/default"/>
    <dgm:cxn modelId="{C521007B-CDAF-F94C-A516-0544ECED36CC}" type="presParOf" srcId="{1147D02C-AB7E-B947-89BD-471B2F44D98D}" destId="{5F40CEBC-ACA5-0243-AEA6-9621AF05C68F}"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3CF3A21-EA32-40DD-BE4F-D15C775130FB}" type="doc">
      <dgm:prSet loTypeId="urn:microsoft.com/office/officeart/2005/8/layout/vProcess5" loCatId="process" qsTypeId="urn:microsoft.com/office/officeart/2005/8/quickstyle/simple1" qsCatId="simple" csTypeId="urn:microsoft.com/office/officeart/2005/8/colors/colorful2" csCatId="colorful" phldr="1"/>
      <dgm:spPr/>
      <dgm:t>
        <a:bodyPr/>
        <a:lstStyle/>
        <a:p>
          <a:endParaRPr lang="en-US"/>
        </a:p>
      </dgm:t>
    </dgm:pt>
    <dgm:pt modelId="{A8A70143-FC2A-4B31-8176-8215D51D5B60}">
      <dgm:prSet/>
      <dgm:spPr>
        <a:solidFill>
          <a:srgbClr val="C7D0C2"/>
        </a:solidFill>
      </dgm:spPr>
      <dgm:t>
        <a:bodyPr/>
        <a:lstStyle/>
        <a:p>
          <a:r>
            <a:rPr lang="en-GB" dirty="0"/>
            <a:t>The first half term your child starts full time school is all about allowing them the opportunity to settle in, make friends and for us to get to know them through play. </a:t>
          </a:r>
          <a:endParaRPr lang="en-US" dirty="0"/>
        </a:p>
      </dgm:t>
    </dgm:pt>
    <dgm:pt modelId="{B0331D26-9A0D-4254-ADC0-69539CA6B781}" type="parTrans" cxnId="{A8711F62-0FDC-4D52-B23B-94442B49FC37}">
      <dgm:prSet/>
      <dgm:spPr/>
      <dgm:t>
        <a:bodyPr/>
        <a:lstStyle/>
        <a:p>
          <a:endParaRPr lang="en-US"/>
        </a:p>
      </dgm:t>
    </dgm:pt>
    <dgm:pt modelId="{9165EC7F-ED28-48EA-A135-0C6D1F87F9F6}" type="sibTrans" cxnId="{A8711F62-0FDC-4D52-B23B-94442B49FC37}">
      <dgm:prSet/>
      <dgm:spPr/>
      <dgm:t>
        <a:bodyPr/>
        <a:lstStyle/>
        <a:p>
          <a:endParaRPr lang="en-US"/>
        </a:p>
      </dgm:t>
    </dgm:pt>
    <dgm:pt modelId="{02C834A8-B762-4304-B93E-94BBFEA0F97D}">
      <dgm:prSet/>
      <dgm:spPr>
        <a:solidFill>
          <a:srgbClr val="F392DE"/>
        </a:solidFill>
      </dgm:spPr>
      <dgm:t>
        <a:bodyPr/>
        <a:lstStyle/>
        <a:p>
          <a:r>
            <a:rPr lang="en-GB" dirty="0"/>
            <a:t>Some children take longer than others to settle in, so please do not worry if your child takes a while to settle, we will get there by working together. </a:t>
          </a:r>
          <a:endParaRPr lang="en-US" dirty="0"/>
        </a:p>
      </dgm:t>
    </dgm:pt>
    <dgm:pt modelId="{0C62F350-957E-43C4-B22D-36D99BE380EB}" type="parTrans" cxnId="{58965A68-1A24-430F-A503-8EABE5663372}">
      <dgm:prSet/>
      <dgm:spPr/>
      <dgm:t>
        <a:bodyPr/>
        <a:lstStyle/>
        <a:p>
          <a:endParaRPr lang="en-US"/>
        </a:p>
      </dgm:t>
    </dgm:pt>
    <dgm:pt modelId="{D776DF24-CDB3-4CEA-9B5E-89DD46650F05}" type="sibTrans" cxnId="{58965A68-1A24-430F-A503-8EABE5663372}">
      <dgm:prSet/>
      <dgm:spPr/>
      <dgm:t>
        <a:bodyPr/>
        <a:lstStyle/>
        <a:p>
          <a:endParaRPr lang="en-US"/>
        </a:p>
      </dgm:t>
    </dgm:pt>
    <dgm:pt modelId="{17C787AF-DB9A-4E28-87ED-398067CB3AEB}">
      <dgm:prSet/>
      <dgm:spPr>
        <a:solidFill>
          <a:srgbClr val="002060"/>
        </a:solidFill>
      </dgm:spPr>
      <dgm:t>
        <a:bodyPr/>
        <a:lstStyle/>
        <a:p>
          <a:pPr rtl="0"/>
          <a:r>
            <a:rPr lang="en-GB" dirty="0"/>
            <a:t>During this time observations and assessments will be carried out with your child. There will then be a parents evening</a:t>
          </a:r>
          <a:r>
            <a:rPr lang="en-GB" dirty="0">
              <a:latin typeface="Calibri Light" panose="020F0302020204030204"/>
            </a:rPr>
            <a:t> at</a:t>
          </a:r>
          <a:r>
            <a:rPr lang="en-GB" dirty="0"/>
            <a:t> </a:t>
          </a:r>
          <a:r>
            <a:rPr lang="en-GB" dirty="0">
              <a:latin typeface="Calibri Light" panose="020F0302020204030204"/>
            </a:rPr>
            <a:t>the end of  </a:t>
          </a:r>
          <a:r>
            <a:rPr lang="en-GB" dirty="0"/>
            <a:t>the first half term which will involve talking through what stage your child is at and how we will continue to observe and assess </a:t>
          </a:r>
          <a:r>
            <a:rPr lang="en-GB" dirty="0">
              <a:latin typeface="Calibri Light" panose="020F0302020204030204"/>
            </a:rPr>
            <a:t>them</a:t>
          </a:r>
          <a:r>
            <a:rPr lang="en-GB" dirty="0"/>
            <a:t> </a:t>
          </a:r>
          <a:r>
            <a:rPr lang="en-GB" dirty="0">
              <a:latin typeface="Calibri Light" panose="020F0302020204030204"/>
            </a:rPr>
            <a:t>through</a:t>
          </a:r>
          <a:r>
            <a:rPr lang="en-GB" dirty="0"/>
            <a:t> reception.  </a:t>
          </a:r>
          <a:endParaRPr lang="en-US" dirty="0"/>
        </a:p>
      </dgm:t>
    </dgm:pt>
    <dgm:pt modelId="{0A4F85B2-0F22-4E2B-8216-AB102516DEF0}" type="parTrans" cxnId="{49C10C4E-BA75-42AB-869F-A9BA7282B955}">
      <dgm:prSet/>
      <dgm:spPr/>
      <dgm:t>
        <a:bodyPr/>
        <a:lstStyle/>
        <a:p>
          <a:endParaRPr lang="en-US"/>
        </a:p>
      </dgm:t>
    </dgm:pt>
    <dgm:pt modelId="{0CB30F08-E61E-43BE-A87F-3F2D07D580E4}" type="sibTrans" cxnId="{49C10C4E-BA75-42AB-869F-A9BA7282B955}">
      <dgm:prSet/>
      <dgm:spPr/>
      <dgm:t>
        <a:bodyPr/>
        <a:lstStyle/>
        <a:p>
          <a:endParaRPr lang="en-US"/>
        </a:p>
      </dgm:t>
    </dgm:pt>
    <dgm:pt modelId="{CB451C02-BF34-9D42-B95D-0F02FCB53F0B}" type="pres">
      <dgm:prSet presAssocID="{63CF3A21-EA32-40DD-BE4F-D15C775130FB}" presName="outerComposite" presStyleCnt="0">
        <dgm:presLayoutVars>
          <dgm:chMax val="5"/>
          <dgm:dir/>
          <dgm:resizeHandles val="exact"/>
        </dgm:presLayoutVars>
      </dgm:prSet>
      <dgm:spPr/>
      <dgm:t>
        <a:bodyPr/>
        <a:lstStyle/>
        <a:p>
          <a:endParaRPr lang="en-US"/>
        </a:p>
      </dgm:t>
    </dgm:pt>
    <dgm:pt modelId="{452BA72D-C0A4-A74C-8DDA-2017373D816D}" type="pres">
      <dgm:prSet presAssocID="{63CF3A21-EA32-40DD-BE4F-D15C775130FB}" presName="dummyMaxCanvas" presStyleCnt="0">
        <dgm:presLayoutVars/>
      </dgm:prSet>
      <dgm:spPr/>
    </dgm:pt>
    <dgm:pt modelId="{BD89CC48-0657-DD44-8CF5-E26ED1C4AB97}" type="pres">
      <dgm:prSet presAssocID="{63CF3A21-EA32-40DD-BE4F-D15C775130FB}" presName="ThreeNodes_1" presStyleLbl="node1" presStyleIdx="0" presStyleCnt="3">
        <dgm:presLayoutVars>
          <dgm:bulletEnabled val="1"/>
        </dgm:presLayoutVars>
      </dgm:prSet>
      <dgm:spPr/>
      <dgm:t>
        <a:bodyPr/>
        <a:lstStyle/>
        <a:p>
          <a:endParaRPr lang="en-US"/>
        </a:p>
      </dgm:t>
    </dgm:pt>
    <dgm:pt modelId="{AA1DF309-C485-9346-9B12-FECDD57D0FDB}" type="pres">
      <dgm:prSet presAssocID="{63CF3A21-EA32-40DD-BE4F-D15C775130FB}" presName="ThreeNodes_2" presStyleLbl="node1" presStyleIdx="1" presStyleCnt="3">
        <dgm:presLayoutVars>
          <dgm:bulletEnabled val="1"/>
        </dgm:presLayoutVars>
      </dgm:prSet>
      <dgm:spPr/>
      <dgm:t>
        <a:bodyPr/>
        <a:lstStyle/>
        <a:p>
          <a:endParaRPr lang="en-US"/>
        </a:p>
      </dgm:t>
    </dgm:pt>
    <dgm:pt modelId="{76C23B21-6B4B-954B-BF31-B9F04E08079A}" type="pres">
      <dgm:prSet presAssocID="{63CF3A21-EA32-40DD-BE4F-D15C775130FB}" presName="ThreeNodes_3" presStyleLbl="node1" presStyleIdx="2" presStyleCnt="3">
        <dgm:presLayoutVars>
          <dgm:bulletEnabled val="1"/>
        </dgm:presLayoutVars>
      </dgm:prSet>
      <dgm:spPr/>
      <dgm:t>
        <a:bodyPr/>
        <a:lstStyle/>
        <a:p>
          <a:endParaRPr lang="en-US"/>
        </a:p>
      </dgm:t>
    </dgm:pt>
    <dgm:pt modelId="{2B22F10B-B804-C743-9A4F-A12A4C811DF5}" type="pres">
      <dgm:prSet presAssocID="{63CF3A21-EA32-40DD-BE4F-D15C775130FB}" presName="ThreeConn_1-2" presStyleLbl="fgAccFollowNode1" presStyleIdx="0" presStyleCnt="2">
        <dgm:presLayoutVars>
          <dgm:bulletEnabled val="1"/>
        </dgm:presLayoutVars>
      </dgm:prSet>
      <dgm:spPr/>
      <dgm:t>
        <a:bodyPr/>
        <a:lstStyle/>
        <a:p>
          <a:endParaRPr lang="en-US"/>
        </a:p>
      </dgm:t>
    </dgm:pt>
    <dgm:pt modelId="{2F9BC7F5-BC7C-FE44-937B-FF16937BDDD9}" type="pres">
      <dgm:prSet presAssocID="{63CF3A21-EA32-40DD-BE4F-D15C775130FB}" presName="ThreeConn_2-3" presStyleLbl="fgAccFollowNode1" presStyleIdx="1" presStyleCnt="2">
        <dgm:presLayoutVars>
          <dgm:bulletEnabled val="1"/>
        </dgm:presLayoutVars>
      </dgm:prSet>
      <dgm:spPr/>
      <dgm:t>
        <a:bodyPr/>
        <a:lstStyle/>
        <a:p>
          <a:endParaRPr lang="en-US"/>
        </a:p>
      </dgm:t>
    </dgm:pt>
    <dgm:pt modelId="{9A58D031-7709-2949-A36E-59EF38E24508}" type="pres">
      <dgm:prSet presAssocID="{63CF3A21-EA32-40DD-BE4F-D15C775130FB}" presName="ThreeNodes_1_text" presStyleLbl="node1" presStyleIdx="2" presStyleCnt="3">
        <dgm:presLayoutVars>
          <dgm:bulletEnabled val="1"/>
        </dgm:presLayoutVars>
      </dgm:prSet>
      <dgm:spPr/>
      <dgm:t>
        <a:bodyPr/>
        <a:lstStyle/>
        <a:p>
          <a:endParaRPr lang="en-US"/>
        </a:p>
      </dgm:t>
    </dgm:pt>
    <dgm:pt modelId="{55F16223-706F-1F40-95DB-B4D30D191DD6}" type="pres">
      <dgm:prSet presAssocID="{63CF3A21-EA32-40DD-BE4F-D15C775130FB}" presName="ThreeNodes_2_text" presStyleLbl="node1" presStyleIdx="2" presStyleCnt="3">
        <dgm:presLayoutVars>
          <dgm:bulletEnabled val="1"/>
        </dgm:presLayoutVars>
      </dgm:prSet>
      <dgm:spPr/>
      <dgm:t>
        <a:bodyPr/>
        <a:lstStyle/>
        <a:p>
          <a:endParaRPr lang="en-US"/>
        </a:p>
      </dgm:t>
    </dgm:pt>
    <dgm:pt modelId="{7D5C9062-B0AB-6447-9395-30C54F0D0523}" type="pres">
      <dgm:prSet presAssocID="{63CF3A21-EA32-40DD-BE4F-D15C775130FB}" presName="ThreeNodes_3_text" presStyleLbl="node1" presStyleIdx="2" presStyleCnt="3">
        <dgm:presLayoutVars>
          <dgm:bulletEnabled val="1"/>
        </dgm:presLayoutVars>
      </dgm:prSet>
      <dgm:spPr/>
      <dgm:t>
        <a:bodyPr/>
        <a:lstStyle/>
        <a:p>
          <a:endParaRPr lang="en-US"/>
        </a:p>
      </dgm:t>
    </dgm:pt>
  </dgm:ptLst>
  <dgm:cxnLst>
    <dgm:cxn modelId="{A8711F62-0FDC-4D52-B23B-94442B49FC37}" srcId="{63CF3A21-EA32-40DD-BE4F-D15C775130FB}" destId="{A8A70143-FC2A-4B31-8176-8215D51D5B60}" srcOrd="0" destOrd="0" parTransId="{B0331D26-9A0D-4254-ADC0-69539CA6B781}" sibTransId="{9165EC7F-ED28-48EA-A135-0C6D1F87F9F6}"/>
    <dgm:cxn modelId="{8F94AA25-D956-8848-AD45-F11059862364}" type="presOf" srcId="{17C787AF-DB9A-4E28-87ED-398067CB3AEB}" destId="{7D5C9062-B0AB-6447-9395-30C54F0D0523}" srcOrd="1" destOrd="0" presId="urn:microsoft.com/office/officeart/2005/8/layout/vProcess5"/>
    <dgm:cxn modelId="{80B03158-F00D-B048-B323-916C13411098}" type="presOf" srcId="{02C834A8-B762-4304-B93E-94BBFEA0F97D}" destId="{AA1DF309-C485-9346-9B12-FECDD57D0FDB}" srcOrd="0" destOrd="0" presId="urn:microsoft.com/office/officeart/2005/8/layout/vProcess5"/>
    <dgm:cxn modelId="{B78D6FC5-4144-914F-A6BE-6AE4893770FA}" type="presOf" srcId="{A8A70143-FC2A-4B31-8176-8215D51D5B60}" destId="{9A58D031-7709-2949-A36E-59EF38E24508}" srcOrd="1" destOrd="0" presId="urn:microsoft.com/office/officeart/2005/8/layout/vProcess5"/>
    <dgm:cxn modelId="{49C10C4E-BA75-42AB-869F-A9BA7282B955}" srcId="{63CF3A21-EA32-40DD-BE4F-D15C775130FB}" destId="{17C787AF-DB9A-4E28-87ED-398067CB3AEB}" srcOrd="2" destOrd="0" parTransId="{0A4F85B2-0F22-4E2B-8216-AB102516DEF0}" sibTransId="{0CB30F08-E61E-43BE-A87F-3F2D07D580E4}"/>
    <dgm:cxn modelId="{6FA366FD-B2CA-4841-B10C-5C6FDE0625D3}" type="presOf" srcId="{02C834A8-B762-4304-B93E-94BBFEA0F97D}" destId="{55F16223-706F-1F40-95DB-B4D30D191DD6}" srcOrd="1" destOrd="0" presId="urn:microsoft.com/office/officeart/2005/8/layout/vProcess5"/>
    <dgm:cxn modelId="{05043C2E-836E-AD4F-BE57-C576C8016144}" type="presOf" srcId="{9165EC7F-ED28-48EA-A135-0C6D1F87F9F6}" destId="{2B22F10B-B804-C743-9A4F-A12A4C811DF5}" srcOrd="0" destOrd="0" presId="urn:microsoft.com/office/officeart/2005/8/layout/vProcess5"/>
    <dgm:cxn modelId="{D7C2584D-2459-204A-A947-16E91EE2D5BE}" type="presOf" srcId="{D776DF24-CDB3-4CEA-9B5E-89DD46650F05}" destId="{2F9BC7F5-BC7C-FE44-937B-FF16937BDDD9}" srcOrd="0" destOrd="0" presId="urn:microsoft.com/office/officeart/2005/8/layout/vProcess5"/>
    <dgm:cxn modelId="{A48744FC-5A14-C541-9E22-CA79A49CB3A1}" type="presOf" srcId="{63CF3A21-EA32-40DD-BE4F-D15C775130FB}" destId="{CB451C02-BF34-9D42-B95D-0F02FCB53F0B}" srcOrd="0" destOrd="0" presId="urn:microsoft.com/office/officeart/2005/8/layout/vProcess5"/>
    <dgm:cxn modelId="{58965A68-1A24-430F-A503-8EABE5663372}" srcId="{63CF3A21-EA32-40DD-BE4F-D15C775130FB}" destId="{02C834A8-B762-4304-B93E-94BBFEA0F97D}" srcOrd="1" destOrd="0" parTransId="{0C62F350-957E-43C4-B22D-36D99BE380EB}" sibTransId="{D776DF24-CDB3-4CEA-9B5E-89DD46650F05}"/>
    <dgm:cxn modelId="{451E2066-88A4-C54F-8DEA-8A7DA2B35281}" type="presOf" srcId="{17C787AF-DB9A-4E28-87ED-398067CB3AEB}" destId="{76C23B21-6B4B-954B-BF31-B9F04E08079A}" srcOrd="0" destOrd="0" presId="urn:microsoft.com/office/officeart/2005/8/layout/vProcess5"/>
    <dgm:cxn modelId="{B32EC255-7051-B44C-8FB7-6F1F2C5F0D97}" type="presOf" srcId="{A8A70143-FC2A-4B31-8176-8215D51D5B60}" destId="{BD89CC48-0657-DD44-8CF5-E26ED1C4AB97}" srcOrd="0" destOrd="0" presId="urn:microsoft.com/office/officeart/2005/8/layout/vProcess5"/>
    <dgm:cxn modelId="{519BF6B4-45E1-C248-839C-3BAF53D27C74}" type="presParOf" srcId="{CB451C02-BF34-9D42-B95D-0F02FCB53F0B}" destId="{452BA72D-C0A4-A74C-8DDA-2017373D816D}" srcOrd="0" destOrd="0" presId="urn:microsoft.com/office/officeart/2005/8/layout/vProcess5"/>
    <dgm:cxn modelId="{DC1450EA-357E-3441-8C48-A7899AA179A5}" type="presParOf" srcId="{CB451C02-BF34-9D42-B95D-0F02FCB53F0B}" destId="{BD89CC48-0657-DD44-8CF5-E26ED1C4AB97}" srcOrd="1" destOrd="0" presId="urn:microsoft.com/office/officeart/2005/8/layout/vProcess5"/>
    <dgm:cxn modelId="{F9D6C2EF-9F50-DA4F-88EC-5D4D9091F3AF}" type="presParOf" srcId="{CB451C02-BF34-9D42-B95D-0F02FCB53F0B}" destId="{AA1DF309-C485-9346-9B12-FECDD57D0FDB}" srcOrd="2" destOrd="0" presId="urn:microsoft.com/office/officeart/2005/8/layout/vProcess5"/>
    <dgm:cxn modelId="{5C071C38-D8D0-EA44-80AD-373D579F8A65}" type="presParOf" srcId="{CB451C02-BF34-9D42-B95D-0F02FCB53F0B}" destId="{76C23B21-6B4B-954B-BF31-B9F04E08079A}" srcOrd="3" destOrd="0" presId="urn:microsoft.com/office/officeart/2005/8/layout/vProcess5"/>
    <dgm:cxn modelId="{B8843BAE-AC7A-B14C-99EC-C0D7715EA64E}" type="presParOf" srcId="{CB451C02-BF34-9D42-B95D-0F02FCB53F0B}" destId="{2B22F10B-B804-C743-9A4F-A12A4C811DF5}" srcOrd="4" destOrd="0" presId="urn:microsoft.com/office/officeart/2005/8/layout/vProcess5"/>
    <dgm:cxn modelId="{36340E10-36D3-084F-B19B-C1B3241176F9}" type="presParOf" srcId="{CB451C02-BF34-9D42-B95D-0F02FCB53F0B}" destId="{2F9BC7F5-BC7C-FE44-937B-FF16937BDDD9}" srcOrd="5" destOrd="0" presId="urn:microsoft.com/office/officeart/2005/8/layout/vProcess5"/>
    <dgm:cxn modelId="{F9291AE3-5A8E-BC46-8F67-570EA6E21F01}" type="presParOf" srcId="{CB451C02-BF34-9D42-B95D-0F02FCB53F0B}" destId="{9A58D031-7709-2949-A36E-59EF38E24508}" srcOrd="6" destOrd="0" presId="urn:microsoft.com/office/officeart/2005/8/layout/vProcess5"/>
    <dgm:cxn modelId="{ECEE99AF-CCAE-D342-B90E-65B9711A83C0}" type="presParOf" srcId="{CB451C02-BF34-9D42-B95D-0F02FCB53F0B}" destId="{55F16223-706F-1F40-95DB-B4D30D191DD6}" srcOrd="7" destOrd="0" presId="urn:microsoft.com/office/officeart/2005/8/layout/vProcess5"/>
    <dgm:cxn modelId="{20AFDB35-1BF6-D748-B9AF-9F3AD6B3E8D8}" type="presParOf" srcId="{CB451C02-BF34-9D42-B95D-0F02FCB53F0B}" destId="{7D5C9062-B0AB-6447-9395-30C54F0D0523}"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25C51EE-89A6-4698-9154-411C2B8867E8}" type="doc">
      <dgm:prSet loTypeId="urn:microsoft.com/office/officeart/2005/8/layout/default" loCatId="list" qsTypeId="urn:microsoft.com/office/officeart/2005/8/quickstyle/simple1" qsCatId="simple" csTypeId="urn:microsoft.com/office/officeart/2005/8/colors/accent3_2" csCatId="accent3" phldr="1"/>
      <dgm:spPr/>
      <dgm:t>
        <a:bodyPr/>
        <a:lstStyle/>
        <a:p>
          <a:endParaRPr lang="en-US"/>
        </a:p>
      </dgm:t>
    </dgm:pt>
    <dgm:pt modelId="{6171F66E-BEC2-40B4-8B0B-400E79BF3616}">
      <dgm:prSet/>
      <dgm:spPr>
        <a:solidFill>
          <a:schemeClr val="tx2">
            <a:lumMod val="25000"/>
            <a:lumOff val="75000"/>
          </a:schemeClr>
        </a:solidFill>
      </dgm:spPr>
      <dgm:t>
        <a:bodyPr/>
        <a:lstStyle/>
        <a:p>
          <a:r>
            <a:rPr lang="en-GB"/>
            <a:t>Little Wandle </a:t>
          </a:r>
          <a:endParaRPr lang="en-US"/>
        </a:p>
      </dgm:t>
    </dgm:pt>
    <dgm:pt modelId="{B1077BE4-6C8A-41BF-A7B6-4152A49473E6}" type="parTrans" cxnId="{06EFC775-9EE7-4562-A2A6-5E966E8DB908}">
      <dgm:prSet/>
      <dgm:spPr/>
      <dgm:t>
        <a:bodyPr/>
        <a:lstStyle/>
        <a:p>
          <a:endParaRPr lang="en-US"/>
        </a:p>
      </dgm:t>
    </dgm:pt>
    <dgm:pt modelId="{ECA8529C-529B-49C6-ADF9-AA9CE0E74AF0}" type="sibTrans" cxnId="{06EFC775-9EE7-4562-A2A6-5E966E8DB908}">
      <dgm:prSet/>
      <dgm:spPr/>
      <dgm:t>
        <a:bodyPr/>
        <a:lstStyle/>
        <a:p>
          <a:endParaRPr lang="en-US"/>
        </a:p>
      </dgm:t>
    </dgm:pt>
    <dgm:pt modelId="{82B8253F-A5D8-4F3D-9D54-B479E6DE36D8}">
      <dgm:prSet/>
      <dgm:spPr>
        <a:solidFill>
          <a:schemeClr val="tx2">
            <a:lumMod val="25000"/>
            <a:lumOff val="75000"/>
          </a:schemeClr>
        </a:solidFill>
      </dgm:spPr>
      <dgm:t>
        <a:bodyPr/>
        <a:lstStyle/>
        <a:p>
          <a:r>
            <a:rPr lang="en-GB" dirty="0"/>
            <a:t>Daily teaching and same day catch up</a:t>
          </a:r>
          <a:endParaRPr lang="en-US" dirty="0"/>
        </a:p>
      </dgm:t>
    </dgm:pt>
    <dgm:pt modelId="{43F499DC-E3AB-4AA2-BBAA-67BFE78FAD82}" type="parTrans" cxnId="{D33CAB91-3FE0-44F3-8DB4-99E1438E5490}">
      <dgm:prSet/>
      <dgm:spPr/>
      <dgm:t>
        <a:bodyPr/>
        <a:lstStyle/>
        <a:p>
          <a:endParaRPr lang="en-US"/>
        </a:p>
      </dgm:t>
    </dgm:pt>
    <dgm:pt modelId="{83B2CCA8-5C8F-4381-966E-DCE2DA8DC957}" type="sibTrans" cxnId="{D33CAB91-3FE0-44F3-8DB4-99E1438E5490}">
      <dgm:prSet/>
      <dgm:spPr/>
      <dgm:t>
        <a:bodyPr/>
        <a:lstStyle/>
        <a:p>
          <a:endParaRPr lang="en-US"/>
        </a:p>
      </dgm:t>
    </dgm:pt>
    <dgm:pt modelId="{97E04A98-BF11-4CB9-B75F-FBD7D0095ADF}">
      <dgm:prSet/>
      <dgm:spPr>
        <a:solidFill>
          <a:schemeClr val="tx2">
            <a:lumMod val="25000"/>
            <a:lumOff val="75000"/>
          </a:schemeClr>
        </a:solidFill>
      </dgm:spPr>
      <dgm:t>
        <a:bodyPr/>
        <a:lstStyle/>
        <a:p>
          <a:r>
            <a:rPr lang="en-GB" dirty="0"/>
            <a:t>Phonics teaching begins with a focus on initial sounds.</a:t>
          </a:r>
          <a:endParaRPr lang="en-US" dirty="0"/>
        </a:p>
      </dgm:t>
    </dgm:pt>
    <dgm:pt modelId="{FC138F4C-C139-4F0A-B960-AA1E7AE0D3F9}" type="parTrans" cxnId="{7C6A6A8F-1956-465A-9A2D-55D0EEB62B78}">
      <dgm:prSet/>
      <dgm:spPr/>
      <dgm:t>
        <a:bodyPr/>
        <a:lstStyle/>
        <a:p>
          <a:endParaRPr lang="en-US"/>
        </a:p>
      </dgm:t>
    </dgm:pt>
    <dgm:pt modelId="{E5144BDB-E113-4DAB-884B-504E1156CBF4}" type="sibTrans" cxnId="{7C6A6A8F-1956-465A-9A2D-55D0EEB62B78}">
      <dgm:prSet/>
      <dgm:spPr/>
      <dgm:t>
        <a:bodyPr/>
        <a:lstStyle/>
        <a:p>
          <a:endParaRPr lang="en-US"/>
        </a:p>
      </dgm:t>
    </dgm:pt>
    <dgm:pt modelId="{FE2E1602-C160-4DE5-ACB6-9CB0C9FF65E2}">
      <dgm:prSet/>
      <dgm:spPr>
        <a:solidFill>
          <a:schemeClr val="tx2">
            <a:lumMod val="25000"/>
            <a:lumOff val="75000"/>
          </a:schemeClr>
        </a:solidFill>
      </dgm:spPr>
      <dgm:t>
        <a:bodyPr/>
        <a:lstStyle/>
        <a:p>
          <a:r>
            <a:rPr lang="en-GB"/>
            <a:t>It builds up to blending these sounds to make words.</a:t>
          </a:r>
          <a:endParaRPr lang="en-US"/>
        </a:p>
      </dgm:t>
    </dgm:pt>
    <dgm:pt modelId="{39885DA3-72F9-4138-BEAD-6D7AB2F31CC0}" type="parTrans" cxnId="{6DD54C17-5115-4AA7-8197-A053FC4263BB}">
      <dgm:prSet/>
      <dgm:spPr/>
      <dgm:t>
        <a:bodyPr/>
        <a:lstStyle/>
        <a:p>
          <a:endParaRPr lang="en-US"/>
        </a:p>
      </dgm:t>
    </dgm:pt>
    <dgm:pt modelId="{14A18064-70AD-4FD6-8CEC-E45A1A99C0DB}" type="sibTrans" cxnId="{6DD54C17-5115-4AA7-8197-A053FC4263BB}">
      <dgm:prSet/>
      <dgm:spPr/>
      <dgm:t>
        <a:bodyPr/>
        <a:lstStyle/>
        <a:p>
          <a:endParaRPr lang="en-US"/>
        </a:p>
      </dgm:t>
    </dgm:pt>
    <dgm:pt modelId="{F8571545-857D-49F5-B722-C758E7E723BE}">
      <dgm:prSet/>
      <dgm:spPr>
        <a:solidFill>
          <a:schemeClr val="tx2">
            <a:lumMod val="25000"/>
            <a:lumOff val="75000"/>
          </a:schemeClr>
        </a:solidFill>
      </dgm:spPr>
      <dgm:t>
        <a:bodyPr/>
        <a:lstStyle/>
        <a:p>
          <a:r>
            <a:rPr lang="en-GB" dirty="0"/>
            <a:t>Common exception words are taught alongside this.</a:t>
          </a:r>
          <a:endParaRPr lang="en-US" dirty="0"/>
        </a:p>
      </dgm:t>
    </dgm:pt>
    <dgm:pt modelId="{06524E86-D1DA-48EF-AEF7-04C16769A0A1}" type="parTrans" cxnId="{A6CA6332-A615-4BC1-ABD9-7B94D96B46B8}">
      <dgm:prSet/>
      <dgm:spPr/>
      <dgm:t>
        <a:bodyPr/>
        <a:lstStyle/>
        <a:p>
          <a:endParaRPr lang="en-US"/>
        </a:p>
      </dgm:t>
    </dgm:pt>
    <dgm:pt modelId="{6E812541-417D-4CDB-B101-801F3929237B}" type="sibTrans" cxnId="{A6CA6332-A615-4BC1-ABD9-7B94D96B46B8}">
      <dgm:prSet/>
      <dgm:spPr/>
      <dgm:t>
        <a:bodyPr/>
        <a:lstStyle/>
        <a:p>
          <a:endParaRPr lang="en-US"/>
        </a:p>
      </dgm:t>
    </dgm:pt>
    <dgm:pt modelId="{8971FB3C-CFCD-4FFE-85ED-2B2FE3018427}">
      <dgm:prSet/>
      <dgm:spPr>
        <a:solidFill>
          <a:schemeClr val="tx2">
            <a:lumMod val="25000"/>
            <a:lumOff val="75000"/>
          </a:schemeClr>
        </a:solidFill>
      </dgm:spPr>
      <dgm:t>
        <a:bodyPr/>
        <a:lstStyle/>
        <a:p>
          <a:r>
            <a:rPr lang="en-GB"/>
            <a:t>Assessed at the end of each half term.</a:t>
          </a:r>
          <a:endParaRPr lang="en-US"/>
        </a:p>
      </dgm:t>
    </dgm:pt>
    <dgm:pt modelId="{CCC55A25-C00E-4572-B894-17A21AB8F153}" type="parTrans" cxnId="{64CEFB81-541C-46D2-B49D-A81C7ABE8BE9}">
      <dgm:prSet/>
      <dgm:spPr/>
      <dgm:t>
        <a:bodyPr/>
        <a:lstStyle/>
        <a:p>
          <a:endParaRPr lang="en-US"/>
        </a:p>
      </dgm:t>
    </dgm:pt>
    <dgm:pt modelId="{7DE7C42E-5FE3-469D-91CE-134BDD902596}" type="sibTrans" cxnId="{64CEFB81-541C-46D2-B49D-A81C7ABE8BE9}">
      <dgm:prSet/>
      <dgm:spPr/>
      <dgm:t>
        <a:bodyPr/>
        <a:lstStyle/>
        <a:p>
          <a:endParaRPr lang="en-US"/>
        </a:p>
      </dgm:t>
    </dgm:pt>
    <dgm:pt modelId="{1147D02C-AB7E-B947-89BD-471B2F44D98D}" type="pres">
      <dgm:prSet presAssocID="{425C51EE-89A6-4698-9154-411C2B8867E8}" presName="diagram" presStyleCnt="0">
        <dgm:presLayoutVars>
          <dgm:dir/>
          <dgm:resizeHandles val="exact"/>
        </dgm:presLayoutVars>
      </dgm:prSet>
      <dgm:spPr/>
      <dgm:t>
        <a:bodyPr/>
        <a:lstStyle/>
        <a:p>
          <a:endParaRPr lang="en-US"/>
        </a:p>
      </dgm:t>
    </dgm:pt>
    <dgm:pt modelId="{2B9A494A-305D-0946-8DF1-168C8ACAED44}" type="pres">
      <dgm:prSet presAssocID="{6171F66E-BEC2-40B4-8B0B-400E79BF3616}" presName="node" presStyleLbl="node1" presStyleIdx="0" presStyleCnt="6">
        <dgm:presLayoutVars>
          <dgm:bulletEnabled val="1"/>
        </dgm:presLayoutVars>
      </dgm:prSet>
      <dgm:spPr/>
      <dgm:t>
        <a:bodyPr/>
        <a:lstStyle/>
        <a:p>
          <a:endParaRPr lang="en-US"/>
        </a:p>
      </dgm:t>
    </dgm:pt>
    <dgm:pt modelId="{1637C1FC-BE64-984B-ADFC-66B36F81DBE2}" type="pres">
      <dgm:prSet presAssocID="{ECA8529C-529B-49C6-ADF9-AA9CE0E74AF0}" presName="sibTrans" presStyleCnt="0"/>
      <dgm:spPr/>
    </dgm:pt>
    <dgm:pt modelId="{E04BC45B-5EC1-654F-8C76-CB472946E606}" type="pres">
      <dgm:prSet presAssocID="{82B8253F-A5D8-4F3D-9D54-B479E6DE36D8}" presName="node" presStyleLbl="node1" presStyleIdx="1" presStyleCnt="6">
        <dgm:presLayoutVars>
          <dgm:bulletEnabled val="1"/>
        </dgm:presLayoutVars>
      </dgm:prSet>
      <dgm:spPr/>
      <dgm:t>
        <a:bodyPr/>
        <a:lstStyle/>
        <a:p>
          <a:endParaRPr lang="en-US"/>
        </a:p>
      </dgm:t>
    </dgm:pt>
    <dgm:pt modelId="{44EB60AB-E02A-3E49-9807-39820E95EBD6}" type="pres">
      <dgm:prSet presAssocID="{83B2CCA8-5C8F-4381-966E-DCE2DA8DC957}" presName="sibTrans" presStyleCnt="0"/>
      <dgm:spPr/>
    </dgm:pt>
    <dgm:pt modelId="{E20F1B1A-E701-304B-A5E6-4FC5CA569E60}" type="pres">
      <dgm:prSet presAssocID="{97E04A98-BF11-4CB9-B75F-FBD7D0095ADF}" presName="node" presStyleLbl="node1" presStyleIdx="2" presStyleCnt="6">
        <dgm:presLayoutVars>
          <dgm:bulletEnabled val="1"/>
        </dgm:presLayoutVars>
      </dgm:prSet>
      <dgm:spPr/>
      <dgm:t>
        <a:bodyPr/>
        <a:lstStyle/>
        <a:p>
          <a:endParaRPr lang="en-US"/>
        </a:p>
      </dgm:t>
    </dgm:pt>
    <dgm:pt modelId="{AC957413-4D66-F543-8BE9-3A79FBAEBB78}" type="pres">
      <dgm:prSet presAssocID="{E5144BDB-E113-4DAB-884B-504E1156CBF4}" presName="sibTrans" presStyleCnt="0"/>
      <dgm:spPr/>
    </dgm:pt>
    <dgm:pt modelId="{E0A8B63C-3534-784A-95E5-9D1D7C4D5EC5}" type="pres">
      <dgm:prSet presAssocID="{FE2E1602-C160-4DE5-ACB6-9CB0C9FF65E2}" presName="node" presStyleLbl="node1" presStyleIdx="3" presStyleCnt="6">
        <dgm:presLayoutVars>
          <dgm:bulletEnabled val="1"/>
        </dgm:presLayoutVars>
      </dgm:prSet>
      <dgm:spPr/>
      <dgm:t>
        <a:bodyPr/>
        <a:lstStyle/>
        <a:p>
          <a:endParaRPr lang="en-US"/>
        </a:p>
      </dgm:t>
    </dgm:pt>
    <dgm:pt modelId="{F893B8B5-5792-AB4B-9950-F03EE4BCADBA}" type="pres">
      <dgm:prSet presAssocID="{14A18064-70AD-4FD6-8CEC-E45A1A99C0DB}" presName="sibTrans" presStyleCnt="0"/>
      <dgm:spPr/>
    </dgm:pt>
    <dgm:pt modelId="{9D0CC368-62BA-DB4F-8652-038D5D53ACEF}" type="pres">
      <dgm:prSet presAssocID="{F8571545-857D-49F5-B722-C758E7E723BE}" presName="node" presStyleLbl="node1" presStyleIdx="4" presStyleCnt="6">
        <dgm:presLayoutVars>
          <dgm:bulletEnabled val="1"/>
        </dgm:presLayoutVars>
      </dgm:prSet>
      <dgm:spPr/>
      <dgm:t>
        <a:bodyPr/>
        <a:lstStyle/>
        <a:p>
          <a:endParaRPr lang="en-US"/>
        </a:p>
      </dgm:t>
    </dgm:pt>
    <dgm:pt modelId="{4D3ACE46-C6AC-6244-BE08-4DC5981F81A6}" type="pres">
      <dgm:prSet presAssocID="{6E812541-417D-4CDB-B101-801F3929237B}" presName="sibTrans" presStyleCnt="0"/>
      <dgm:spPr/>
    </dgm:pt>
    <dgm:pt modelId="{5F40CEBC-ACA5-0243-AEA6-9621AF05C68F}" type="pres">
      <dgm:prSet presAssocID="{8971FB3C-CFCD-4FFE-85ED-2B2FE3018427}" presName="node" presStyleLbl="node1" presStyleIdx="5" presStyleCnt="6">
        <dgm:presLayoutVars>
          <dgm:bulletEnabled val="1"/>
        </dgm:presLayoutVars>
      </dgm:prSet>
      <dgm:spPr/>
      <dgm:t>
        <a:bodyPr/>
        <a:lstStyle/>
        <a:p>
          <a:endParaRPr lang="en-US"/>
        </a:p>
      </dgm:t>
    </dgm:pt>
  </dgm:ptLst>
  <dgm:cxnLst>
    <dgm:cxn modelId="{FD85620F-AB89-844F-AE81-F06D3DBA9D19}" type="presOf" srcId="{F8571545-857D-49F5-B722-C758E7E723BE}" destId="{9D0CC368-62BA-DB4F-8652-038D5D53ACEF}" srcOrd="0" destOrd="0" presId="urn:microsoft.com/office/officeart/2005/8/layout/default"/>
    <dgm:cxn modelId="{7C6A6A8F-1956-465A-9A2D-55D0EEB62B78}" srcId="{425C51EE-89A6-4698-9154-411C2B8867E8}" destId="{97E04A98-BF11-4CB9-B75F-FBD7D0095ADF}" srcOrd="2" destOrd="0" parTransId="{FC138F4C-C139-4F0A-B960-AA1E7AE0D3F9}" sibTransId="{E5144BDB-E113-4DAB-884B-504E1156CBF4}"/>
    <dgm:cxn modelId="{23CAEA4F-43AB-6446-ADCE-F87FCBCAA59B}" type="presOf" srcId="{8971FB3C-CFCD-4FFE-85ED-2B2FE3018427}" destId="{5F40CEBC-ACA5-0243-AEA6-9621AF05C68F}" srcOrd="0" destOrd="0" presId="urn:microsoft.com/office/officeart/2005/8/layout/default"/>
    <dgm:cxn modelId="{DF74F2B7-E5AF-2748-8B0C-C7A5696F24D7}" type="presOf" srcId="{82B8253F-A5D8-4F3D-9D54-B479E6DE36D8}" destId="{E04BC45B-5EC1-654F-8C76-CB472946E606}" srcOrd="0" destOrd="0" presId="urn:microsoft.com/office/officeart/2005/8/layout/default"/>
    <dgm:cxn modelId="{10087582-EB96-2B42-BC3C-8B638B48D3EB}" type="presOf" srcId="{425C51EE-89A6-4698-9154-411C2B8867E8}" destId="{1147D02C-AB7E-B947-89BD-471B2F44D98D}" srcOrd="0" destOrd="0" presId="urn:microsoft.com/office/officeart/2005/8/layout/default"/>
    <dgm:cxn modelId="{C45F2B82-62D8-4548-92EA-81D5895637F6}" type="presOf" srcId="{97E04A98-BF11-4CB9-B75F-FBD7D0095ADF}" destId="{E20F1B1A-E701-304B-A5E6-4FC5CA569E60}" srcOrd="0" destOrd="0" presId="urn:microsoft.com/office/officeart/2005/8/layout/default"/>
    <dgm:cxn modelId="{73CAEF5C-26AD-2940-9F15-EC397D7A9D08}" type="presOf" srcId="{6171F66E-BEC2-40B4-8B0B-400E79BF3616}" destId="{2B9A494A-305D-0946-8DF1-168C8ACAED44}" srcOrd="0" destOrd="0" presId="urn:microsoft.com/office/officeart/2005/8/layout/default"/>
    <dgm:cxn modelId="{A6CA6332-A615-4BC1-ABD9-7B94D96B46B8}" srcId="{425C51EE-89A6-4698-9154-411C2B8867E8}" destId="{F8571545-857D-49F5-B722-C758E7E723BE}" srcOrd="4" destOrd="0" parTransId="{06524E86-D1DA-48EF-AEF7-04C16769A0A1}" sibTransId="{6E812541-417D-4CDB-B101-801F3929237B}"/>
    <dgm:cxn modelId="{6DD54C17-5115-4AA7-8197-A053FC4263BB}" srcId="{425C51EE-89A6-4698-9154-411C2B8867E8}" destId="{FE2E1602-C160-4DE5-ACB6-9CB0C9FF65E2}" srcOrd="3" destOrd="0" parTransId="{39885DA3-72F9-4138-BEAD-6D7AB2F31CC0}" sibTransId="{14A18064-70AD-4FD6-8CEC-E45A1A99C0DB}"/>
    <dgm:cxn modelId="{06EFC775-9EE7-4562-A2A6-5E966E8DB908}" srcId="{425C51EE-89A6-4698-9154-411C2B8867E8}" destId="{6171F66E-BEC2-40B4-8B0B-400E79BF3616}" srcOrd="0" destOrd="0" parTransId="{B1077BE4-6C8A-41BF-A7B6-4152A49473E6}" sibTransId="{ECA8529C-529B-49C6-ADF9-AA9CE0E74AF0}"/>
    <dgm:cxn modelId="{D33CAB91-3FE0-44F3-8DB4-99E1438E5490}" srcId="{425C51EE-89A6-4698-9154-411C2B8867E8}" destId="{82B8253F-A5D8-4F3D-9D54-B479E6DE36D8}" srcOrd="1" destOrd="0" parTransId="{43F499DC-E3AB-4AA2-BBAA-67BFE78FAD82}" sibTransId="{83B2CCA8-5C8F-4381-966E-DCE2DA8DC957}"/>
    <dgm:cxn modelId="{0DB89025-912C-E745-A0F5-83E8B6D0B3AA}" type="presOf" srcId="{FE2E1602-C160-4DE5-ACB6-9CB0C9FF65E2}" destId="{E0A8B63C-3534-784A-95E5-9D1D7C4D5EC5}" srcOrd="0" destOrd="0" presId="urn:microsoft.com/office/officeart/2005/8/layout/default"/>
    <dgm:cxn modelId="{64CEFB81-541C-46D2-B49D-A81C7ABE8BE9}" srcId="{425C51EE-89A6-4698-9154-411C2B8867E8}" destId="{8971FB3C-CFCD-4FFE-85ED-2B2FE3018427}" srcOrd="5" destOrd="0" parTransId="{CCC55A25-C00E-4572-B894-17A21AB8F153}" sibTransId="{7DE7C42E-5FE3-469D-91CE-134BDD902596}"/>
    <dgm:cxn modelId="{F8CA9F3C-F2F2-7D4A-A174-4A91E8D0194E}" type="presParOf" srcId="{1147D02C-AB7E-B947-89BD-471B2F44D98D}" destId="{2B9A494A-305D-0946-8DF1-168C8ACAED44}" srcOrd="0" destOrd="0" presId="urn:microsoft.com/office/officeart/2005/8/layout/default"/>
    <dgm:cxn modelId="{5CA5894A-2052-FC40-A7FB-E88862CACFD3}" type="presParOf" srcId="{1147D02C-AB7E-B947-89BD-471B2F44D98D}" destId="{1637C1FC-BE64-984B-ADFC-66B36F81DBE2}" srcOrd="1" destOrd="0" presId="urn:microsoft.com/office/officeart/2005/8/layout/default"/>
    <dgm:cxn modelId="{CB763C67-A02C-3845-8ED4-E78FAC840263}" type="presParOf" srcId="{1147D02C-AB7E-B947-89BD-471B2F44D98D}" destId="{E04BC45B-5EC1-654F-8C76-CB472946E606}" srcOrd="2" destOrd="0" presId="urn:microsoft.com/office/officeart/2005/8/layout/default"/>
    <dgm:cxn modelId="{1D8DAC4C-BFAE-8046-A4EE-302DC37BBC93}" type="presParOf" srcId="{1147D02C-AB7E-B947-89BD-471B2F44D98D}" destId="{44EB60AB-E02A-3E49-9807-39820E95EBD6}" srcOrd="3" destOrd="0" presId="urn:microsoft.com/office/officeart/2005/8/layout/default"/>
    <dgm:cxn modelId="{E0788AC0-63A1-8C4E-9B38-7958B662400A}" type="presParOf" srcId="{1147D02C-AB7E-B947-89BD-471B2F44D98D}" destId="{E20F1B1A-E701-304B-A5E6-4FC5CA569E60}" srcOrd="4" destOrd="0" presId="urn:microsoft.com/office/officeart/2005/8/layout/default"/>
    <dgm:cxn modelId="{9C46F4A9-8E68-4C49-AB37-C5E69947F13C}" type="presParOf" srcId="{1147D02C-AB7E-B947-89BD-471B2F44D98D}" destId="{AC957413-4D66-F543-8BE9-3A79FBAEBB78}" srcOrd="5" destOrd="0" presId="urn:microsoft.com/office/officeart/2005/8/layout/default"/>
    <dgm:cxn modelId="{758C6452-F76C-BB40-9994-AC009F2B44F9}" type="presParOf" srcId="{1147D02C-AB7E-B947-89BD-471B2F44D98D}" destId="{E0A8B63C-3534-784A-95E5-9D1D7C4D5EC5}" srcOrd="6" destOrd="0" presId="urn:microsoft.com/office/officeart/2005/8/layout/default"/>
    <dgm:cxn modelId="{23C45EC7-09BA-2A41-A866-5554ECAFC43B}" type="presParOf" srcId="{1147D02C-AB7E-B947-89BD-471B2F44D98D}" destId="{F893B8B5-5792-AB4B-9950-F03EE4BCADBA}" srcOrd="7" destOrd="0" presId="urn:microsoft.com/office/officeart/2005/8/layout/default"/>
    <dgm:cxn modelId="{123BDC61-B61E-FD4B-95F8-AB86CCD66484}" type="presParOf" srcId="{1147D02C-AB7E-B947-89BD-471B2F44D98D}" destId="{9D0CC368-62BA-DB4F-8652-038D5D53ACEF}" srcOrd="8" destOrd="0" presId="urn:microsoft.com/office/officeart/2005/8/layout/default"/>
    <dgm:cxn modelId="{82F12E09-9B69-8E41-A98B-ABAD64A2F93B}" type="presParOf" srcId="{1147D02C-AB7E-B947-89BD-471B2F44D98D}" destId="{4D3ACE46-C6AC-6244-BE08-4DC5981F81A6}" srcOrd="9" destOrd="0" presId="urn:microsoft.com/office/officeart/2005/8/layout/default"/>
    <dgm:cxn modelId="{C521007B-CDAF-F94C-A516-0544ECED36CC}" type="presParOf" srcId="{1147D02C-AB7E-B947-89BD-471B2F44D98D}" destId="{5F40CEBC-ACA5-0243-AEA6-9621AF05C68F}"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25C51EE-89A6-4698-9154-411C2B8867E8}" type="doc">
      <dgm:prSet loTypeId="urn:microsoft.com/office/officeart/2005/8/layout/default" loCatId="list" qsTypeId="urn:microsoft.com/office/officeart/2005/8/quickstyle/simple1" qsCatId="simple" csTypeId="urn:microsoft.com/office/officeart/2005/8/colors/accent3_2" csCatId="accent3" phldr="1"/>
      <dgm:spPr/>
      <dgm:t>
        <a:bodyPr/>
        <a:lstStyle/>
        <a:p>
          <a:endParaRPr lang="en-US"/>
        </a:p>
      </dgm:t>
    </dgm:pt>
    <dgm:pt modelId="{6171F66E-BEC2-40B4-8B0B-400E79BF3616}">
      <dgm:prSet/>
      <dgm:spPr>
        <a:solidFill>
          <a:schemeClr val="tx2">
            <a:lumMod val="25000"/>
            <a:lumOff val="75000"/>
          </a:schemeClr>
        </a:solidFill>
      </dgm:spPr>
      <dgm:t>
        <a:bodyPr/>
        <a:lstStyle/>
        <a:p>
          <a:r>
            <a:rPr lang="en-US" dirty="0"/>
            <a:t>Harvest Celebration</a:t>
          </a:r>
        </a:p>
      </dgm:t>
    </dgm:pt>
    <dgm:pt modelId="{B1077BE4-6C8A-41BF-A7B6-4152A49473E6}" type="parTrans" cxnId="{06EFC775-9EE7-4562-A2A6-5E966E8DB908}">
      <dgm:prSet/>
      <dgm:spPr/>
      <dgm:t>
        <a:bodyPr/>
        <a:lstStyle/>
        <a:p>
          <a:endParaRPr lang="en-US"/>
        </a:p>
      </dgm:t>
    </dgm:pt>
    <dgm:pt modelId="{ECA8529C-529B-49C6-ADF9-AA9CE0E74AF0}" type="sibTrans" cxnId="{06EFC775-9EE7-4562-A2A6-5E966E8DB908}">
      <dgm:prSet/>
      <dgm:spPr/>
      <dgm:t>
        <a:bodyPr/>
        <a:lstStyle/>
        <a:p>
          <a:endParaRPr lang="en-US"/>
        </a:p>
      </dgm:t>
    </dgm:pt>
    <dgm:pt modelId="{82B8253F-A5D8-4F3D-9D54-B479E6DE36D8}">
      <dgm:prSet/>
      <dgm:spPr>
        <a:solidFill>
          <a:schemeClr val="tx2">
            <a:lumMod val="25000"/>
            <a:lumOff val="75000"/>
          </a:schemeClr>
        </a:solidFill>
      </dgm:spPr>
      <dgm:t>
        <a:bodyPr/>
        <a:lstStyle/>
        <a:p>
          <a:r>
            <a:rPr lang="en-GB" b="0" dirty="0"/>
            <a:t>Stay and Play</a:t>
          </a:r>
          <a:endParaRPr lang="en-US" dirty="0"/>
        </a:p>
      </dgm:t>
    </dgm:pt>
    <dgm:pt modelId="{43F499DC-E3AB-4AA2-BBAA-67BFE78FAD82}" type="parTrans" cxnId="{D33CAB91-3FE0-44F3-8DB4-99E1438E5490}">
      <dgm:prSet/>
      <dgm:spPr/>
      <dgm:t>
        <a:bodyPr/>
        <a:lstStyle/>
        <a:p>
          <a:endParaRPr lang="en-US"/>
        </a:p>
      </dgm:t>
    </dgm:pt>
    <dgm:pt modelId="{83B2CCA8-5C8F-4381-966E-DCE2DA8DC957}" type="sibTrans" cxnId="{D33CAB91-3FE0-44F3-8DB4-99E1438E5490}">
      <dgm:prSet/>
      <dgm:spPr/>
      <dgm:t>
        <a:bodyPr/>
        <a:lstStyle/>
        <a:p>
          <a:endParaRPr lang="en-US"/>
        </a:p>
      </dgm:t>
    </dgm:pt>
    <dgm:pt modelId="{97E04A98-BF11-4CB9-B75F-FBD7D0095ADF}">
      <dgm:prSet/>
      <dgm:spPr>
        <a:solidFill>
          <a:schemeClr val="tx2">
            <a:lumMod val="25000"/>
            <a:lumOff val="75000"/>
          </a:schemeClr>
        </a:solidFill>
      </dgm:spPr>
      <dgm:t>
        <a:bodyPr/>
        <a:lstStyle/>
        <a:p>
          <a:r>
            <a:rPr lang="en-GB" b="0" dirty="0"/>
            <a:t>Pantomime</a:t>
          </a:r>
          <a:endParaRPr lang="en-US" dirty="0"/>
        </a:p>
      </dgm:t>
    </dgm:pt>
    <dgm:pt modelId="{FC138F4C-C139-4F0A-B960-AA1E7AE0D3F9}" type="parTrans" cxnId="{7C6A6A8F-1956-465A-9A2D-55D0EEB62B78}">
      <dgm:prSet/>
      <dgm:spPr/>
      <dgm:t>
        <a:bodyPr/>
        <a:lstStyle/>
        <a:p>
          <a:endParaRPr lang="en-US"/>
        </a:p>
      </dgm:t>
    </dgm:pt>
    <dgm:pt modelId="{E5144BDB-E113-4DAB-884B-504E1156CBF4}" type="sibTrans" cxnId="{7C6A6A8F-1956-465A-9A2D-55D0EEB62B78}">
      <dgm:prSet/>
      <dgm:spPr/>
      <dgm:t>
        <a:bodyPr/>
        <a:lstStyle/>
        <a:p>
          <a:endParaRPr lang="en-US"/>
        </a:p>
      </dgm:t>
    </dgm:pt>
    <dgm:pt modelId="{FE2E1602-C160-4DE5-ACB6-9CB0C9FF65E2}">
      <dgm:prSet/>
      <dgm:spPr>
        <a:solidFill>
          <a:schemeClr val="tx2">
            <a:lumMod val="25000"/>
            <a:lumOff val="75000"/>
          </a:schemeClr>
        </a:solidFill>
      </dgm:spPr>
      <dgm:t>
        <a:bodyPr/>
        <a:lstStyle/>
        <a:p>
          <a:r>
            <a:rPr lang="en-US" dirty="0"/>
            <a:t>Nativity</a:t>
          </a:r>
        </a:p>
      </dgm:t>
    </dgm:pt>
    <dgm:pt modelId="{39885DA3-72F9-4138-BEAD-6D7AB2F31CC0}" type="parTrans" cxnId="{6DD54C17-5115-4AA7-8197-A053FC4263BB}">
      <dgm:prSet/>
      <dgm:spPr/>
      <dgm:t>
        <a:bodyPr/>
        <a:lstStyle/>
        <a:p>
          <a:endParaRPr lang="en-US"/>
        </a:p>
      </dgm:t>
    </dgm:pt>
    <dgm:pt modelId="{14A18064-70AD-4FD6-8CEC-E45A1A99C0DB}" type="sibTrans" cxnId="{6DD54C17-5115-4AA7-8197-A053FC4263BB}">
      <dgm:prSet/>
      <dgm:spPr/>
      <dgm:t>
        <a:bodyPr/>
        <a:lstStyle/>
        <a:p>
          <a:endParaRPr lang="en-US"/>
        </a:p>
      </dgm:t>
    </dgm:pt>
    <dgm:pt modelId="{F8571545-857D-49F5-B722-C758E7E723BE}">
      <dgm:prSet/>
      <dgm:spPr>
        <a:solidFill>
          <a:schemeClr val="tx2">
            <a:lumMod val="25000"/>
            <a:lumOff val="75000"/>
          </a:schemeClr>
        </a:solidFill>
      </dgm:spPr>
      <dgm:t>
        <a:bodyPr/>
        <a:lstStyle/>
        <a:p>
          <a:r>
            <a:rPr lang="en-US" dirty="0"/>
            <a:t>Forest School</a:t>
          </a:r>
        </a:p>
      </dgm:t>
    </dgm:pt>
    <dgm:pt modelId="{06524E86-D1DA-48EF-AEF7-04C16769A0A1}" type="parTrans" cxnId="{A6CA6332-A615-4BC1-ABD9-7B94D96B46B8}">
      <dgm:prSet/>
      <dgm:spPr/>
      <dgm:t>
        <a:bodyPr/>
        <a:lstStyle/>
        <a:p>
          <a:endParaRPr lang="en-US"/>
        </a:p>
      </dgm:t>
    </dgm:pt>
    <dgm:pt modelId="{6E812541-417D-4CDB-B101-801F3929237B}" type="sibTrans" cxnId="{A6CA6332-A615-4BC1-ABD9-7B94D96B46B8}">
      <dgm:prSet/>
      <dgm:spPr/>
      <dgm:t>
        <a:bodyPr/>
        <a:lstStyle/>
        <a:p>
          <a:endParaRPr lang="en-US"/>
        </a:p>
      </dgm:t>
    </dgm:pt>
    <dgm:pt modelId="{8971FB3C-CFCD-4FFE-85ED-2B2FE3018427}">
      <dgm:prSet/>
      <dgm:spPr>
        <a:solidFill>
          <a:schemeClr val="tx2">
            <a:lumMod val="25000"/>
            <a:lumOff val="75000"/>
          </a:schemeClr>
        </a:solidFill>
      </dgm:spPr>
      <dgm:t>
        <a:bodyPr/>
        <a:lstStyle/>
        <a:p>
          <a:r>
            <a:rPr lang="en-US" dirty="0"/>
            <a:t>Summer</a:t>
          </a:r>
          <a:r>
            <a:rPr lang="en-US" baseline="0" dirty="0"/>
            <a:t> Term Trip</a:t>
          </a:r>
          <a:endParaRPr lang="en-US" dirty="0"/>
        </a:p>
      </dgm:t>
    </dgm:pt>
    <dgm:pt modelId="{CCC55A25-C00E-4572-B894-17A21AB8F153}" type="parTrans" cxnId="{64CEFB81-541C-46D2-B49D-A81C7ABE8BE9}">
      <dgm:prSet/>
      <dgm:spPr/>
      <dgm:t>
        <a:bodyPr/>
        <a:lstStyle/>
        <a:p>
          <a:endParaRPr lang="en-US"/>
        </a:p>
      </dgm:t>
    </dgm:pt>
    <dgm:pt modelId="{7DE7C42E-5FE3-469D-91CE-134BDD902596}" type="sibTrans" cxnId="{64CEFB81-541C-46D2-B49D-A81C7ABE8BE9}">
      <dgm:prSet/>
      <dgm:spPr/>
      <dgm:t>
        <a:bodyPr/>
        <a:lstStyle/>
        <a:p>
          <a:endParaRPr lang="en-US"/>
        </a:p>
      </dgm:t>
    </dgm:pt>
    <dgm:pt modelId="{1147D02C-AB7E-B947-89BD-471B2F44D98D}" type="pres">
      <dgm:prSet presAssocID="{425C51EE-89A6-4698-9154-411C2B8867E8}" presName="diagram" presStyleCnt="0">
        <dgm:presLayoutVars>
          <dgm:dir/>
          <dgm:resizeHandles val="exact"/>
        </dgm:presLayoutVars>
      </dgm:prSet>
      <dgm:spPr/>
      <dgm:t>
        <a:bodyPr/>
        <a:lstStyle/>
        <a:p>
          <a:endParaRPr lang="en-US"/>
        </a:p>
      </dgm:t>
    </dgm:pt>
    <dgm:pt modelId="{2B9A494A-305D-0946-8DF1-168C8ACAED44}" type="pres">
      <dgm:prSet presAssocID="{6171F66E-BEC2-40B4-8B0B-400E79BF3616}" presName="node" presStyleLbl="node1" presStyleIdx="0" presStyleCnt="6" custLinFactNeighborY="944">
        <dgm:presLayoutVars>
          <dgm:bulletEnabled val="1"/>
        </dgm:presLayoutVars>
      </dgm:prSet>
      <dgm:spPr/>
      <dgm:t>
        <a:bodyPr/>
        <a:lstStyle/>
        <a:p>
          <a:endParaRPr lang="en-US"/>
        </a:p>
      </dgm:t>
    </dgm:pt>
    <dgm:pt modelId="{1637C1FC-BE64-984B-ADFC-66B36F81DBE2}" type="pres">
      <dgm:prSet presAssocID="{ECA8529C-529B-49C6-ADF9-AA9CE0E74AF0}" presName="sibTrans" presStyleCnt="0"/>
      <dgm:spPr/>
    </dgm:pt>
    <dgm:pt modelId="{E04BC45B-5EC1-654F-8C76-CB472946E606}" type="pres">
      <dgm:prSet presAssocID="{82B8253F-A5D8-4F3D-9D54-B479E6DE36D8}" presName="node" presStyleLbl="node1" presStyleIdx="1" presStyleCnt="6">
        <dgm:presLayoutVars>
          <dgm:bulletEnabled val="1"/>
        </dgm:presLayoutVars>
      </dgm:prSet>
      <dgm:spPr/>
      <dgm:t>
        <a:bodyPr/>
        <a:lstStyle/>
        <a:p>
          <a:endParaRPr lang="en-US"/>
        </a:p>
      </dgm:t>
    </dgm:pt>
    <dgm:pt modelId="{44EB60AB-E02A-3E49-9807-39820E95EBD6}" type="pres">
      <dgm:prSet presAssocID="{83B2CCA8-5C8F-4381-966E-DCE2DA8DC957}" presName="sibTrans" presStyleCnt="0"/>
      <dgm:spPr/>
    </dgm:pt>
    <dgm:pt modelId="{E20F1B1A-E701-304B-A5E6-4FC5CA569E60}" type="pres">
      <dgm:prSet presAssocID="{97E04A98-BF11-4CB9-B75F-FBD7D0095ADF}" presName="node" presStyleLbl="node1" presStyleIdx="2" presStyleCnt="6">
        <dgm:presLayoutVars>
          <dgm:bulletEnabled val="1"/>
        </dgm:presLayoutVars>
      </dgm:prSet>
      <dgm:spPr/>
      <dgm:t>
        <a:bodyPr/>
        <a:lstStyle/>
        <a:p>
          <a:endParaRPr lang="en-US"/>
        </a:p>
      </dgm:t>
    </dgm:pt>
    <dgm:pt modelId="{AC957413-4D66-F543-8BE9-3A79FBAEBB78}" type="pres">
      <dgm:prSet presAssocID="{E5144BDB-E113-4DAB-884B-504E1156CBF4}" presName="sibTrans" presStyleCnt="0"/>
      <dgm:spPr/>
    </dgm:pt>
    <dgm:pt modelId="{E0A8B63C-3534-784A-95E5-9D1D7C4D5EC5}" type="pres">
      <dgm:prSet presAssocID="{FE2E1602-C160-4DE5-ACB6-9CB0C9FF65E2}" presName="node" presStyleLbl="node1" presStyleIdx="3" presStyleCnt="6">
        <dgm:presLayoutVars>
          <dgm:bulletEnabled val="1"/>
        </dgm:presLayoutVars>
      </dgm:prSet>
      <dgm:spPr/>
      <dgm:t>
        <a:bodyPr/>
        <a:lstStyle/>
        <a:p>
          <a:endParaRPr lang="en-US"/>
        </a:p>
      </dgm:t>
    </dgm:pt>
    <dgm:pt modelId="{F893B8B5-5792-AB4B-9950-F03EE4BCADBA}" type="pres">
      <dgm:prSet presAssocID="{14A18064-70AD-4FD6-8CEC-E45A1A99C0DB}" presName="sibTrans" presStyleCnt="0"/>
      <dgm:spPr/>
    </dgm:pt>
    <dgm:pt modelId="{9D0CC368-62BA-DB4F-8652-038D5D53ACEF}" type="pres">
      <dgm:prSet presAssocID="{F8571545-857D-49F5-B722-C758E7E723BE}" presName="node" presStyleLbl="node1" presStyleIdx="4" presStyleCnt="6">
        <dgm:presLayoutVars>
          <dgm:bulletEnabled val="1"/>
        </dgm:presLayoutVars>
      </dgm:prSet>
      <dgm:spPr/>
      <dgm:t>
        <a:bodyPr/>
        <a:lstStyle/>
        <a:p>
          <a:endParaRPr lang="en-US"/>
        </a:p>
      </dgm:t>
    </dgm:pt>
    <dgm:pt modelId="{4D3ACE46-C6AC-6244-BE08-4DC5981F81A6}" type="pres">
      <dgm:prSet presAssocID="{6E812541-417D-4CDB-B101-801F3929237B}" presName="sibTrans" presStyleCnt="0"/>
      <dgm:spPr/>
    </dgm:pt>
    <dgm:pt modelId="{5F40CEBC-ACA5-0243-AEA6-9621AF05C68F}" type="pres">
      <dgm:prSet presAssocID="{8971FB3C-CFCD-4FFE-85ED-2B2FE3018427}" presName="node" presStyleLbl="node1" presStyleIdx="5" presStyleCnt="6">
        <dgm:presLayoutVars>
          <dgm:bulletEnabled val="1"/>
        </dgm:presLayoutVars>
      </dgm:prSet>
      <dgm:spPr/>
      <dgm:t>
        <a:bodyPr/>
        <a:lstStyle/>
        <a:p>
          <a:endParaRPr lang="en-US"/>
        </a:p>
      </dgm:t>
    </dgm:pt>
  </dgm:ptLst>
  <dgm:cxnLst>
    <dgm:cxn modelId="{FD85620F-AB89-844F-AE81-F06D3DBA9D19}" type="presOf" srcId="{F8571545-857D-49F5-B722-C758E7E723BE}" destId="{9D0CC368-62BA-DB4F-8652-038D5D53ACEF}" srcOrd="0" destOrd="0" presId="urn:microsoft.com/office/officeart/2005/8/layout/default"/>
    <dgm:cxn modelId="{7C6A6A8F-1956-465A-9A2D-55D0EEB62B78}" srcId="{425C51EE-89A6-4698-9154-411C2B8867E8}" destId="{97E04A98-BF11-4CB9-B75F-FBD7D0095ADF}" srcOrd="2" destOrd="0" parTransId="{FC138F4C-C139-4F0A-B960-AA1E7AE0D3F9}" sibTransId="{E5144BDB-E113-4DAB-884B-504E1156CBF4}"/>
    <dgm:cxn modelId="{23CAEA4F-43AB-6446-ADCE-F87FCBCAA59B}" type="presOf" srcId="{8971FB3C-CFCD-4FFE-85ED-2B2FE3018427}" destId="{5F40CEBC-ACA5-0243-AEA6-9621AF05C68F}" srcOrd="0" destOrd="0" presId="urn:microsoft.com/office/officeart/2005/8/layout/default"/>
    <dgm:cxn modelId="{DF74F2B7-E5AF-2748-8B0C-C7A5696F24D7}" type="presOf" srcId="{82B8253F-A5D8-4F3D-9D54-B479E6DE36D8}" destId="{E04BC45B-5EC1-654F-8C76-CB472946E606}" srcOrd="0" destOrd="0" presId="urn:microsoft.com/office/officeart/2005/8/layout/default"/>
    <dgm:cxn modelId="{10087582-EB96-2B42-BC3C-8B638B48D3EB}" type="presOf" srcId="{425C51EE-89A6-4698-9154-411C2B8867E8}" destId="{1147D02C-AB7E-B947-89BD-471B2F44D98D}" srcOrd="0" destOrd="0" presId="urn:microsoft.com/office/officeart/2005/8/layout/default"/>
    <dgm:cxn modelId="{C45F2B82-62D8-4548-92EA-81D5895637F6}" type="presOf" srcId="{97E04A98-BF11-4CB9-B75F-FBD7D0095ADF}" destId="{E20F1B1A-E701-304B-A5E6-4FC5CA569E60}" srcOrd="0" destOrd="0" presId="urn:microsoft.com/office/officeart/2005/8/layout/default"/>
    <dgm:cxn modelId="{73CAEF5C-26AD-2940-9F15-EC397D7A9D08}" type="presOf" srcId="{6171F66E-BEC2-40B4-8B0B-400E79BF3616}" destId="{2B9A494A-305D-0946-8DF1-168C8ACAED44}" srcOrd="0" destOrd="0" presId="urn:microsoft.com/office/officeart/2005/8/layout/default"/>
    <dgm:cxn modelId="{A6CA6332-A615-4BC1-ABD9-7B94D96B46B8}" srcId="{425C51EE-89A6-4698-9154-411C2B8867E8}" destId="{F8571545-857D-49F5-B722-C758E7E723BE}" srcOrd="4" destOrd="0" parTransId="{06524E86-D1DA-48EF-AEF7-04C16769A0A1}" sibTransId="{6E812541-417D-4CDB-B101-801F3929237B}"/>
    <dgm:cxn modelId="{6DD54C17-5115-4AA7-8197-A053FC4263BB}" srcId="{425C51EE-89A6-4698-9154-411C2B8867E8}" destId="{FE2E1602-C160-4DE5-ACB6-9CB0C9FF65E2}" srcOrd="3" destOrd="0" parTransId="{39885DA3-72F9-4138-BEAD-6D7AB2F31CC0}" sibTransId="{14A18064-70AD-4FD6-8CEC-E45A1A99C0DB}"/>
    <dgm:cxn modelId="{06EFC775-9EE7-4562-A2A6-5E966E8DB908}" srcId="{425C51EE-89A6-4698-9154-411C2B8867E8}" destId="{6171F66E-BEC2-40B4-8B0B-400E79BF3616}" srcOrd="0" destOrd="0" parTransId="{B1077BE4-6C8A-41BF-A7B6-4152A49473E6}" sibTransId="{ECA8529C-529B-49C6-ADF9-AA9CE0E74AF0}"/>
    <dgm:cxn modelId="{D33CAB91-3FE0-44F3-8DB4-99E1438E5490}" srcId="{425C51EE-89A6-4698-9154-411C2B8867E8}" destId="{82B8253F-A5D8-4F3D-9D54-B479E6DE36D8}" srcOrd="1" destOrd="0" parTransId="{43F499DC-E3AB-4AA2-BBAA-67BFE78FAD82}" sibTransId="{83B2CCA8-5C8F-4381-966E-DCE2DA8DC957}"/>
    <dgm:cxn modelId="{0DB89025-912C-E745-A0F5-83E8B6D0B3AA}" type="presOf" srcId="{FE2E1602-C160-4DE5-ACB6-9CB0C9FF65E2}" destId="{E0A8B63C-3534-784A-95E5-9D1D7C4D5EC5}" srcOrd="0" destOrd="0" presId="urn:microsoft.com/office/officeart/2005/8/layout/default"/>
    <dgm:cxn modelId="{64CEFB81-541C-46D2-B49D-A81C7ABE8BE9}" srcId="{425C51EE-89A6-4698-9154-411C2B8867E8}" destId="{8971FB3C-CFCD-4FFE-85ED-2B2FE3018427}" srcOrd="5" destOrd="0" parTransId="{CCC55A25-C00E-4572-B894-17A21AB8F153}" sibTransId="{7DE7C42E-5FE3-469D-91CE-134BDD902596}"/>
    <dgm:cxn modelId="{F8CA9F3C-F2F2-7D4A-A174-4A91E8D0194E}" type="presParOf" srcId="{1147D02C-AB7E-B947-89BD-471B2F44D98D}" destId="{2B9A494A-305D-0946-8DF1-168C8ACAED44}" srcOrd="0" destOrd="0" presId="urn:microsoft.com/office/officeart/2005/8/layout/default"/>
    <dgm:cxn modelId="{5CA5894A-2052-FC40-A7FB-E88862CACFD3}" type="presParOf" srcId="{1147D02C-AB7E-B947-89BD-471B2F44D98D}" destId="{1637C1FC-BE64-984B-ADFC-66B36F81DBE2}" srcOrd="1" destOrd="0" presId="urn:microsoft.com/office/officeart/2005/8/layout/default"/>
    <dgm:cxn modelId="{CB763C67-A02C-3845-8ED4-E78FAC840263}" type="presParOf" srcId="{1147D02C-AB7E-B947-89BD-471B2F44D98D}" destId="{E04BC45B-5EC1-654F-8C76-CB472946E606}" srcOrd="2" destOrd="0" presId="urn:microsoft.com/office/officeart/2005/8/layout/default"/>
    <dgm:cxn modelId="{1D8DAC4C-BFAE-8046-A4EE-302DC37BBC93}" type="presParOf" srcId="{1147D02C-AB7E-B947-89BD-471B2F44D98D}" destId="{44EB60AB-E02A-3E49-9807-39820E95EBD6}" srcOrd="3" destOrd="0" presId="urn:microsoft.com/office/officeart/2005/8/layout/default"/>
    <dgm:cxn modelId="{E0788AC0-63A1-8C4E-9B38-7958B662400A}" type="presParOf" srcId="{1147D02C-AB7E-B947-89BD-471B2F44D98D}" destId="{E20F1B1A-E701-304B-A5E6-4FC5CA569E60}" srcOrd="4" destOrd="0" presId="urn:microsoft.com/office/officeart/2005/8/layout/default"/>
    <dgm:cxn modelId="{9C46F4A9-8E68-4C49-AB37-C5E69947F13C}" type="presParOf" srcId="{1147D02C-AB7E-B947-89BD-471B2F44D98D}" destId="{AC957413-4D66-F543-8BE9-3A79FBAEBB78}" srcOrd="5" destOrd="0" presId="urn:microsoft.com/office/officeart/2005/8/layout/default"/>
    <dgm:cxn modelId="{758C6452-F76C-BB40-9994-AC009F2B44F9}" type="presParOf" srcId="{1147D02C-AB7E-B947-89BD-471B2F44D98D}" destId="{E0A8B63C-3534-784A-95E5-9D1D7C4D5EC5}" srcOrd="6" destOrd="0" presId="urn:microsoft.com/office/officeart/2005/8/layout/default"/>
    <dgm:cxn modelId="{23C45EC7-09BA-2A41-A866-5554ECAFC43B}" type="presParOf" srcId="{1147D02C-AB7E-B947-89BD-471B2F44D98D}" destId="{F893B8B5-5792-AB4B-9950-F03EE4BCADBA}" srcOrd="7" destOrd="0" presId="urn:microsoft.com/office/officeart/2005/8/layout/default"/>
    <dgm:cxn modelId="{123BDC61-B61E-FD4B-95F8-AB86CCD66484}" type="presParOf" srcId="{1147D02C-AB7E-B947-89BD-471B2F44D98D}" destId="{9D0CC368-62BA-DB4F-8652-038D5D53ACEF}" srcOrd="8" destOrd="0" presId="urn:microsoft.com/office/officeart/2005/8/layout/default"/>
    <dgm:cxn modelId="{82F12E09-9B69-8E41-A98B-ABAD64A2F93B}" type="presParOf" srcId="{1147D02C-AB7E-B947-89BD-471B2F44D98D}" destId="{4D3ACE46-C6AC-6244-BE08-4DC5981F81A6}" srcOrd="9" destOrd="0" presId="urn:microsoft.com/office/officeart/2005/8/layout/default"/>
    <dgm:cxn modelId="{C521007B-CDAF-F94C-A516-0544ECED36CC}" type="presParOf" srcId="{1147D02C-AB7E-B947-89BD-471B2F44D98D}" destId="{5F40CEBC-ACA5-0243-AEA6-9621AF05C68F}" srcOrd="10"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25C51EE-89A6-4698-9154-411C2B8867E8}" type="doc">
      <dgm:prSet loTypeId="urn:microsoft.com/office/officeart/2005/8/layout/default" loCatId="list" qsTypeId="urn:microsoft.com/office/officeart/2005/8/quickstyle/simple1" qsCatId="simple" csTypeId="urn:microsoft.com/office/officeart/2005/8/colors/accent3_2" csCatId="accent3" phldr="1"/>
      <dgm:spPr/>
      <dgm:t>
        <a:bodyPr/>
        <a:lstStyle/>
        <a:p>
          <a:endParaRPr lang="en-US"/>
        </a:p>
      </dgm:t>
    </dgm:pt>
    <dgm:pt modelId="{6171F66E-BEC2-40B4-8B0B-400E79BF3616}">
      <dgm:prSet/>
      <dgm:spPr>
        <a:solidFill>
          <a:schemeClr val="tx2">
            <a:lumMod val="25000"/>
            <a:lumOff val="75000"/>
          </a:schemeClr>
        </a:solidFill>
      </dgm:spPr>
      <dgm:t>
        <a:bodyPr/>
        <a:lstStyle/>
        <a:p>
          <a:r>
            <a:rPr lang="en-GB" b="0" dirty="0"/>
            <a:t>Please send wellington boots in at the start of the year. </a:t>
          </a:r>
          <a:endParaRPr lang="en-US" dirty="0"/>
        </a:p>
      </dgm:t>
    </dgm:pt>
    <dgm:pt modelId="{B1077BE4-6C8A-41BF-A7B6-4152A49473E6}" type="parTrans" cxnId="{06EFC775-9EE7-4562-A2A6-5E966E8DB908}">
      <dgm:prSet/>
      <dgm:spPr/>
      <dgm:t>
        <a:bodyPr/>
        <a:lstStyle/>
        <a:p>
          <a:endParaRPr lang="en-US"/>
        </a:p>
      </dgm:t>
    </dgm:pt>
    <dgm:pt modelId="{ECA8529C-529B-49C6-ADF9-AA9CE0E74AF0}" type="sibTrans" cxnId="{06EFC775-9EE7-4562-A2A6-5E966E8DB908}">
      <dgm:prSet/>
      <dgm:spPr/>
      <dgm:t>
        <a:bodyPr/>
        <a:lstStyle/>
        <a:p>
          <a:endParaRPr lang="en-US"/>
        </a:p>
      </dgm:t>
    </dgm:pt>
    <dgm:pt modelId="{82B8253F-A5D8-4F3D-9D54-B479E6DE36D8}">
      <dgm:prSet/>
      <dgm:spPr>
        <a:solidFill>
          <a:schemeClr val="tx2">
            <a:lumMod val="25000"/>
            <a:lumOff val="75000"/>
          </a:schemeClr>
        </a:solidFill>
      </dgm:spPr>
      <dgm:t>
        <a:bodyPr/>
        <a:lstStyle/>
        <a:p>
          <a:r>
            <a:rPr lang="en-GB" b="0" dirty="0"/>
            <a:t>Names in all items of clothing and property</a:t>
          </a:r>
          <a:endParaRPr lang="en-US" dirty="0"/>
        </a:p>
      </dgm:t>
    </dgm:pt>
    <dgm:pt modelId="{43F499DC-E3AB-4AA2-BBAA-67BFE78FAD82}" type="parTrans" cxnId="{D33CAB91-3FE0-44F3-8DB4-99E1438E5490}">
      <dgm:prSet/>
      <dgm:spPr/>
      <dgm:t>
        <a:bodyPr/>
        <a:lstStyle/>
        <a:p>
          <a:endParaRPr lang="en-US"/>
        </a:p>
      </dgm:t>
    </dgm:pt>
    <dgm:pt modelId="{83B2CCA8-5C8F-4381-966E-DCE2DA8DC957}" type="sibTrans" cxnId="{D33CAB91-3FE0-44F3-8DB4-99E1438E5490}">
      <dgm:prSet/>
      <dgm:spPr/>
      <dgm:t>
        <a:bodyPr/>
        <a:lstStyle/>
        <a:p>
          <a:endParaRPr lang="en-US"/>
        </a:p>
      </dgm:t>
    </dgm:pt>
    <dgm:pt modelId="{97E04A98-BF11-4CB9-B75F-FBD7D0095ADF}">
      <dgm:prSet/>
      <dgm:spPr>
        <a:solidFill>
          <a:schemeClr val="tx2">
            <a:lumMod val="25000"/>
            <a:lumOff val="75000"/>
          </a:schemeClr>
        </a:solidFill>
      </dgm:spPr>
      <dgm:t>
        <a:bodyPr/>
        <a:lstStyle/>
        <a:p>
          <a:r>
            <a:rPr lang="en-GB" b="0" dirty="0"/>
            <a:t>Please do not bring anything to school all resources are provided in the EYFS.</a:t>
          </a:r>
          <a:endParaRPr lang="en-US" dirty="0"/>
        </a:p>
      </dgm:t>
    </dgm:pt>
    <dgm:pt modelId="{FC138F4C-C139-4F0A-B960-AA1E7AE0D3F9}" type="parTrans" cxnId="{7C6A6A8F-1956-465A-9A2D-55D0EEB62B78}">
      <dgm:prSet/>
      <dgm:spPr/>
      <dgm:t>
        <a:bodyPr/>
        <a:lstStyle/>
        <a:p>
          <a:endParaRPr lang="en-US"/>
        </a:p>
      </dgm:t>
    </dgm:pt>
    <dgm:pt modelId="{E5144BDB-E113-4DAB-884B-504E1156CBF4}" type="sibTrans" cxnId="{7C6A6A8F-1956-465A-9A2D-55D0EEB62B78}">
      <dgm:prSet/>
      <dgm:spPr/>
      <dgm:t>
        <a:bodyPr/>
        <a:lstStyle/>
        <a:p>
          <a:endParaRPr lang="en-US"/>
        </a:p>
      </dgm:t>
    </dgm:pt>
    <dgm:pt modelId="{FE2E1602-C160-4DE5-ACB6-9CB0C9FF65E2}">
      <dgm:prSet/>
      <dgm:spPr>
        <a:solidFill>
          <a:schemeClr val="tx2">
            <a:lumMod val="25000"/>
            <a:lumOff val="75000"/>
          </a:schemeClr>
        </a:solidFill>
      </dgm:spPr>
      <dgm:t>
        <a:bodyPr/>
        <a:lstStyle/>
        <a:p>
          <a:r>
            <a:rPr lang="en-GB" b="0" dirty="0"/>
            <a:t>Water bottles/snacks </a:t>
          </a:r>
          <a:endParaRPr lang="en-US" dirty="0"/>
        </a:p>
      </dgm:t>
    </dgm:pt>
    <dgm:pt modelId="{39885DA3-72F9-4138-BEAD-6D7AB2F31CC0}" type="parTrans" cxnId="{6DD54C17-5115-4AA7-8197-A053FC4263BB}">
      <dgm:prSet/>
      <dgm:spPr/>
      <dgm:t>
        <a:bodyPr/>
        <a:lstStyle/>
        <a:p>
          <a:endParaRPr lang="en-US"/>
        </a:p>
      </dgm:t>
    </dgm:pt>
    <dgm:pt modelId="{14A18064-70AD-4FD6-8CEC-E45A1A99C0DB}" type="sibTrans" cxnId="{6DD54C17-5115-4AA7-8197-A053FC4263BB}">
      <dgm:prSet/>
      <dgm:spPr/>
      <dgm:t>
        <a:bodyPr/>
        <a:lstStyle/>
        <a:p>
          <a:endParaRPr lang="en-US"/>
        </a:p>
      </dgm:t>
    </dgm:pt>
    <dgm:pt modelId="{F8571545-857D-49F5-B722-C758E7E723BE}">
      <dgm:prSet/>
      <dgm:spPr>
        <a:solidFill>
          <a:schemeClr val="tx2">
            <a:lumMod val="25000"/>
            <a:lumOff val="75000"/>
          </a:schemeClr>
        </a:solidFill>
      </dgm:spPr>
      <dgm:t>
        <a:bodyPr/>
        <a:lstStyle/>
        <a:p>
          <a:r>
            <a:rPr lang="en-US" dirty="0"/>
            <a:t>Please ensure all uniform is correct and is in line with the uniform policy.</a:t>
          </a:r>
        </a:p>
      </dgm:t>
    </dgm:pt>
    <dgm:pt modelId="{06524E86-D1DA-48EF-AEF7-04C16769A0A1}" type="parTrans" cxnId="{A6CA6332-A615-4BC1-ABD9-7B94D96B46B8}">
      <dgm:prSet/>
      <dgm:spPr/>
      <dgm:t>
        <a:bodyPr/>
        <a:lstStyle/>
        <a:p>
          <a:endParaRPr lang="en-US"/>
        </a:p>
      </dgm:t>
    </dgm:pt>
    <dgm:pt modelId="{6E812541-417D-4CDB-B101-801F3929237B}" type="sibTrans" cxnId="{A6CA6332-A615-4BC1-ABD9-7B94D96B46B8}">
      <dgm:prSet/>
      <dgm:spPr/>
      <dgm:t>
        <a:bodyPr/>
        <a:lstStyle/>
        <a:p>
          <a:endParaRPr lang="en-US"/>
        </a:p>
      </dgm:t>
    </dgm:pt>
    <dgm:pt modelId="{8971FB3C-CFCD-4FFE-85ED-2B2FE3018427}">
      <dgm:prSet/>
      <dgm:spPr>
        <a:solidFill>
          <a:schemeClr val="tx2">
            <a:lumMod val="25000"/>
            <a:lumOff val="75000"/>
          </a:schemeClr>
        </a:solidFill>
      </dgm:spPr>
      <dgm:t>
        <a:bodyPr/>
        <a:lstStyle/>
        <a:p>
          <a:r>
            <a:rPr lang="en-US" dirty="0"/>
            <a:t>PE</a:t>
          </a:r>
          <a:r>
            <a:rPr lang="en-US" baseline="0" dirty="0"/>
            <a:t> and library day - Monday</a:t>
          </a:r>
          <a:endParaRPr lang="en-US" dirty="0"/>
        </a:p>
      </dgm:t>
    </dgm:pt>
    <dgm:pt modelId="{CCC55A25-C00E-4572-B894-17A21AB8F153}" type="parTrans" cxnId="{64CEFB81-541C-46D2-B49D-A81C7ABE8BE9}">
      <dgm:prSet/>
      <dgm:spPr/>
      <dgm:t>
        <a:bodyPr/>
        <a:lstStyle/>
        <a:p>
          <a:endParaRPr lang="en-US"/>
        </a:p>
      </dgm:t>
    </dgm:pt>
    <dgm:pt modelId="{7DE7C42E-5FE3-469D-91CE-134BDD902596}" type="sibTrans" cxnId="{64CEFB81-541C-46D2-B49D-A81C7ABE8BE9}">
      <dgm:prSet/>
      <dgm:spPr/>
      <dgm:t>
        <a:bodyPr/>
        <a:lstStyle/>
        <a:p>
          <a:endParaRPr lang="en-US"/>
        </a:p>
      </dgm:t>
    </dgm:pt>
    <dgm:pt modelId="{1147D02C-AB7E-B947-89BD-471B2F44D98D}" type="pres">
      <dgm:prSet presAssocID="{425C51EE-89A6-4698-9154-411C2B8867E8}" presName="diagram" presStyleCnt="0">
        <dgm:presLayoutVars>
          <dgm:dir/>
          <dgm:resizeHandles val="exact"/>
        </dgm:presLayoutVars>
      </dgm:prSet>
      <dgm:spPr/>
      <dgm:t>
        <a:bodyPr/>
        <a:lstStyle/>
        <a:p>
          <a:endParaRPr lang="en-US"/>
        </a:p>
      </dgm:t>
    </dgm:pt>
    <dgm:pt modelId="{2B9A494A-305D-0946-8DF1-168C8ACAED44}" type="pres">
      <dgm:prSet presAssocID="{6171F66E-BEC2-40B4-8B0B-400E79BF3616}" presName="node" presStyleLbl="node1" presStyleIdx="0" presStyleCnt="6">
        <dgm:presLayoutVars>
          <dgm:bulletEnabled val="1"/>
        </dgm:presLayoutVars>
      </dgm:prSet>
      <dgm:spPr/>
      <dgm:t>
        <a:bodyPr/>
        <a:lstStyle/>
        <a:p>
          <a:endParaRPr lang="en-US"/>
        </a:p>
      </dgm:t>
    </dgm:pt>
    <dgm:pt modelId="{1637C1FC-BE64-984B-ADFC-66B36F81DBE2}" type="pres">
      <dgm:prSet presAssocID="{ECA8529C-529B-49C6-ADF9-AA9CE0E74AF0}" presName="sibTrans" presStyleCnt="0"/>
      <dgm:spPr/>
    </dgm:pt>
    <dgm:pt modelId="{E04BC45B-5EC1-654F-8C76-CB472946E606}" type="pres">
      <dgm:prSet presAssocID="{82B8253F-A5D8-4F3D-9D54-B479E6DE36D8}" presName="node" presStyleLbl="node1" presStyleIdx="1" presStyleCnt="6">
        <dgm:presLayoutVars>
          <dgm:bulletEnabled val="1"/>
        </dgm:presLayoutVars>
      </dgm:prSet>
      <dgm:spPr/>
      <dgm:t>
        <a:bodyPr/>
        <a:lstStyle/>
        <a:p>
          <a:endParaRPr lang="en-US"/>
        </a:p>
      </dgm:t>
    </dgm:pt>
    <dgm:pt modelId="{44EB60AB-E02A-3E49-9807-39820E95EBD6}" type="pres">
      <dgm:prSet presAssocID="{83B2CCA8-5C8F-4381-966E-DCE2DA8DC957}" presName="sibTrans" presStyleCnt="0"/>
      <dgm:spPr/>
    </dgm:pt>
    <dgm:pt modelId="{E20F1B1A-E701-304B-A5E6-4FC5CA569E60}" type="pres">
      <dgm:prSet presAssocID="{97E04A98-BF11-4CB9-B75F-FBD7D0095ADF}" presName="node" presStyleLbl="node1" presStyleIdx="2" presStyleCnt="6">
        <dgm:presLayoutVars>
          <dgm:bulletEnabled val="1"/>
        </dgm:presLayoutVars>
      </dgm:prSet>
      <dgm:spPr/>
      <dgm:t>
        <a:bodyPr/>
        <a:lstStyle/>
        <a:p>
          <a:endParaRPr lang="en-US"/>
        </a:p>
      </dgm:t>
    </dgm:pt>
    <dgm:pt modelId="{AC957413-4D66-F543-8BE9-3A79FBAEBB78}" type="pres">
      <dgm:prSet presAssocID="{E5144BDB-E113-4DAB-884B-504E1156CBF4}" presName="sibTrans" presStyleCnt="0"/>
      <dgm:spPr/>
    </dgm:pt>
    <dgm:pt modelId="{E0A8B63C-3534-784A-95E5-9D1D7C4D5EC5}" type="pres">
      <dgm:prSet presAssocID="{FE2E1602-C160-4DE5-ACB6-9CB0C9FF65E2}" presName="node" presStyleLbl="node1" presStyleIdx="3" presStyleCnt="6">
        <dgm:presLayoutVars>
          <dgm:bulletEnabled val="1"/>
        </dgm:presLayoutVars>
      </dgm:prSet>
      <dgm:spPr/>
      <dgm:t>
        <a:bodyPr/>
        <a:lstStyle/>
        <a:p>
          <a:endParaRPr lang="en-US"/>
        </a:p>
      </dgm:t>
    </dgm:pt>
    <dgm:pt modelId="{F893B8B5-5792-AB4B-9950-F03EE4BCADBA}" type="pres">
      <dgm:prSet presAssocID="{14A18064-70AD-4FD6-8CEC-E45A1A99C0DB}" presName="sibTrans" presStyleCnt="0"/>
      <dgm:spPr/>
    </dgm:pt>
    <dgm:pt modelId="{9D0CC368-62BA-DB4F-8652-038D5D53ACEF}" type="pres">
      <dgm:prSet presAssocID="{F8571545-857D-49F5-B722-C758E7E723BE}" presName="node" presStyleLbl="node1" presStyleIdx="4" presStyleCnt="6">
        <dgm:presLayoutVars>
          <dgm:bulletEnabled val="1"/>
        </dgm:presLayoutVars>
      </dgm:prSet>
      <dgm:spPr/>
      <dgm:t>
        <a:bodyPr/>
        <a:lstStyle/>
        <a:p>
          <a:endParaRPr lang="en-US"/>
        </a:p>
      </dgm:t>
    </dgm:pt>
    <dgm:pt modelId="{4D3ACE46-C6AC-6244-BE08-4DC5981F81A6}" type="pres">
      <dgm:prSet presAssocID="{6E812541-417D-4CDB-B101-801F3929237B}" presName="sibTrans" presStyleCnt="0"/>
      <dgm:spPr/>
    </dgm:pt>
    <dgm:pt modelId="{5F40CEBC-ACA5-0243-AEA6-9621AF05C68F}" type="pres">
      <dgm:prSet presAssocID="{8971FB3C-CFCD-4FFE-85ED-2B2FE3018427}" presName="node" presStyleLbl="node1" presStyleIdx="5" presStyleCnt="6">
        <dgm:presLayoutVars>
          <dgm:bulletEnabled val="1"/>
        </dgm:presLayoutVars>
      </dgm:prSet>
      <dgm:spPr/>
      <dgm:t>
        <a:bodyPr/>
        <a:lstStyle/>
        <a:p>
          <a:endParaRPr lang="en-US"/>
        </a:p>
      </dgm:t>
    </dgm:pt>
  </dgm:ptLst>
  <dgm:cxnLst>
    <dgm:cxn modelId="{FD85620F-AB89-844F-AE81-F06D3DBA9D19}" type="presOf" srcId="{F8571545-857D-49F5-B722-C758E7E723BE}" destId="{9D0CC368-62BA-DB4F-8652-038D5D53ACEF}" srcOrd="0" destOrd="0" presId="urn:microsoft.com/office/officeart/2005/8/layout/default"/>
    <dgm:cxn modelId="{7C6A6A8F-1956-465A-9A2D-55D0EEB62B78}" srcId="{425C51EE-89A6-4698-9154-411C2B8867E8}" destId="{97E04A98-BF11-4CB9-B75F-FBD7D0095ADF}" srcOrd="2" destOrd="0" parTransId="{FC138F4C-C139-4F0A-B960-AA1E7AE0D3F9}" sibTransId="{E5144BDB-E113-4DAB-884B-504E1156CBF4}"/>
    <dgm:cxn modelId="{23CAEA4F-43AB-6446-ADCE-F87FCBCAA59B}" type="presOf" srcId="{8971FB3C-CFCD-4FFE-85ED-2B2FE3018427}" destId="{5F40CEBC-ACA5-0243-AEA6-9621AF05C68F}" srcOrd="0" destOrd="0" presId="urn:microsoft.com/office/officeart/2005/8/layout/default"/>
    <dgm:cxn modelId="{DF74F2B7-E5AF-2748-8B0C-C7A5696F24D7}" type="presOf" srcId="{82B8253F-A5D8-4F3D-9D54-B479E6DE36D8}" destId="{E04BC45B-5EC1-654F-8C76-CB472946E606}" srcOrd="0" destOrd="0" presId="urn:microsoft.com/office/officeart/2005/8/layout/default"/>
    <dgm:cxn modelId="{10087582-EB96-2B42-BC3C-8B638B48D3EB}" type="presOf" srcId="{425C51EE-89A6-4698-9154-411C2B8867E8}" destId="{1147D02C-AB7E-B947-89BD-471B2F44D98D}" srcOrd="0" destOrd="0" presId="urn:microsoft.com/office/officeart/2005/8/layout/default"/>
    <dgm:cxn modelId="{C45F2B82-62D8-4548-92EA-81D5895637F6}" type="presOf" srcId="{97E04A98-BF11-4CB9-B75F-FBD7D0095ADF}" destId="{E20F1B1A-E701-304B-A5E6-4FC5CA569E60}" srcOrd="0" destOrd="0" presId="urn:microsoft.com/office/officeart/2005/8/layout/default"/>
    <dgm:cxn modelId="{73CAEF5C-26AD-2940-9F15-EC397D7A9D08}" type="presOf" srcId="{6171F66E-BEC2-40B4-8B0B-400E79BF3616}" destId="{2B9A494A-305D-0946-8DF1-168C8ACAED44}" srcOrd="0" destOrd="0" presId="urn:microsoft.com/office/officeart/2005/8/layout/default"/>
    <dgm:cxn modelId="{A6CA6332-A615-4BC1-ABD9-7B94D96B46B8}" srcId="{425C51EE-89A6-4698-9154-411C2B8867E8}" destId="{F8571545-857D-49F5-B722-C758E7E723BE}" srcOrd="4" destOrd="0" parTransId="{06524E86-D1DA-48EF-AEF7-04C16769A0A1}" sibTransId="{6E812541-417D-4CDB-B101-801F3929237B}"/>
    <dgm:cxn modelId="{6DD54C17-5115-4AA7-8197-A053FC4263BB}" srcId="{425C51EE-89A6-4698-9154-411C2B8867E8}" destId="{FE2E1602-C160-4DE5-ACB6-9CB0C9FF65E2}" srcOrd="3" destOrd="0" parTransId="{39885DA3-72F9-4138-BEAD-6D7AB2F31CC0}" sibTransId="{14A18064-70AD-4FD6-8CEC-E45A1A99C0DB}"/>
    <dgm:cxn modelId="{06EFC775-9EE7-4562-A2A6-5E966E8DB908}" srcId="{425C51EE-89A6-4698-9154-411C2B8867E8}" destId="{6171F66E-BEC2-40B4-8B0B-400E79BF3616}" srcOrd="0" destOrd="0" parTransId="{B1077BE4-6C8A-41BF-A7B6-4152A49473E6}" sibTransId="{ECA8529C-529B-49C6-ADF9-AA9CE0E74AF0}"/>
    <dgm:cxn modelId="{D33CAB91-3FE0-44F3-8DB4-99E1438E5490}" srcId="{425C51EE-89A6-4698-9154-411C2B8867E8}" destId="{82B8253F-A5D8-4F3D-9D54-B479E6DE36D8}" srcOrd="1" destOrd="0" parTransId="{43F499DC-E3AB-4AA2-BBAA-67BFE78FAD82}" sibTransId="{83B2CCA8-5C8F-4381-966E-DCE2DA8DC957}"/>
    <dgm:cxn modelId="{0DB89025-912C-E745-A0F5-83E8B6D0B3AA}" type="presOf" srcId="{FE2E1602-C160-4DE5-ACB6-9CB0C9FF65E2}" destId="{E0A8B63C-3534-784A-95E5-9D1D7C4D5EC5}" srcOrd="0" destOrd="0" presId="urn:microsoft.com/office/officeart/2005/8/layout/default"/>
    <dgm:cxn modelId="{64CEFB81-541C-46D2-B49D-A81C7ABE8BE9}" srcId="{425C51EE-89A6-4698-9154-411C2B8867E8}" destId="{8971FB3C-CFCD-4FFE-85ED-2B2FE3018427}" srcOrd="5" destOrd="0" parTransId="{CCC55A25-C00E-4572-B894-17A21AB8F153}" sibTransId="{7DE7C42E-5FE3-469D-91CE-134BDD902596}"/>
    <dgm:cxn modelId="{F8CA9F3C-F2F2-7D4A-A174-4A91E8D0194E}" type="presParOf" srcId="{1147D02C-AB7E-B947-89BD-471B2F44D98D}" destId="{2B9A494A-305D-0946-8DF1-168C8ACAED44}" srcOrd="0" destOrd="0" presId="urn:microsoft.com/office/officeart/2005/8/layout/default"/>
    <dgm:cxn modelId="{5CA5894A-2052-FC40-A7FB-E88862CACFD3}" type="presParOf" srcId="{1147D02C-AB7E-B947-89BD-471B2F44D98D}" destId="{1637C1FC-BE64-984B-ADFC-66B36F81DBE2}" srcOrd="1" destOrd="0" presId="urn:microsoft.com/office/officeart/2005/8/layout/default"/>
    <dgm:cxn modelId="{CB763C67-A02C-3845-8ED4-E78FAC840263}" type="presParOf" srcId="{1147D02C-AB7E-B947-89BD-471B2F44D98D}" destId="{E04BC45B-5EC1-654F-8C76-CB472946E606}" srcOrd="2" destOrd="0" presId="urn:microsoft.com/office/officeart/2005/8/layout/default"/>
    <dgm:cxn modelId="{1D8DAC4C-BFAE-8046-A4EE-302DC37BBC93}" type="presParOf" srcId="{1147D02C-AB7E-B947-89BD-471B2F44D98D}" destId="{44EB60AB-E02A-3E49-9807-39820E95EBD6}" srcOrd="3" destOrd="0" presId="urn:microsoft.com/office/officeart/2005/8/layout/default"/>
    <dgm:cxn modelId="{E0788AC0-63A1-8C4E-9B38-7958B662400A}" type="presParOf" srcId="{1147D02C-AB7E-B947-89BD-471B2F44D98D}" destId="{E20F1B1A-E701-304B-A5E6-4FC5CA569E60}" srcOrd="4" destOrd="0" presId="urn:microsoft.com/office/officeart/2005/8/layout/default"/>
    <dgm:cxn modelId="{9C46F4A9-8E68-4C49-AB37-C5E69947F13C}" type="presParOf" srcId="{1147D02C-AB7E-B947-89BD-471B2F44D98D}" destId="{AC957413-4D66-F543-8BE9-3A79FBAEBB78}" srcOrd="5" destOrd="0" presId="urn:microsoft.com/office/officeart/2005/8/layout/default"/>
    <dgm:cxn modelId="{758C6452-F76C-BB40-9994-AC009F2B44F9}" type="presParOf" srcId="{1147D02C-AB7E-B947-89BD-471B2F44D98D}" destId="{E0A8B63C-3534-784A-95E5-9D1D7C4D5EC5}" srcOrd="6" destOrd="0" presId="urn:microsoft.com/office/officeart/2005/8/layout/default"/>
    <dgm:cxn modelId="{23C45EC7-09BA-2A41-A866-5554ECAFC43B}" type="presParOf" srcId="{1147D02C-AB7E-B947-89BD-471B2F44D98D}" destId="{F893B8B5-5792-AB4B-9950-F03EE4BCADBA}" srcOrd="7" destOrd="0" presId="urn:microsoft.com/office/officeart/2005/8/layout/default"/>
    <dgm:cxn modelId="{123BDC61-B61E-FD4B-95F8-AB86CCD66484}" type="presParOf" srcId="{1147D02C-AB7E-B947-89BD-471B2F44D98D}" destId="{9D0CC368-62BA-DB4F-8652-038D5D53ACEF}" srcOrd="8" destOrd="0" presId="urn:microsoft.com/office/officeart/2005/8/layout/default"/>
    <dgm:cxn modelId="{82F12E09-9B69-8E41-A98B-ABAD64A2F93B}" type="presParOf" srcId="{1147D02C-AB7E-B947-89BD-471B2F44D98D}" destId="{4D3ACE46-C6AC-6244-BE08-4DC5981F81A6}" srcOrd="9" destOrd="0" presId="urn:microsoft.com/office/officeart/2005/8/layout/default"/>
    <dgm:cxn modelId="{C521007B-CDAF-F94C-A516-0544ECED36CC}" type="presParOf" srcId="{1147D02C-AB7E-B947-89BD-471B2F44D98D}" destId="{5F40CEBC-ACA5-0243-AEA6-9621AF05C68F}"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57D5BF-52C5-413B-B6C2-13AE450962E7}">
      <dsp:nvSpPr>
        <dsp:cNvPr id="0" name=""/>
        <dsp:cNvSpPr/>
      </dsp:nvSpPr>
      <dsp:spPr>
        <a:xfrm>
          <a:off x="0" y="48302"/>
          <a:ext cx="5304583" cy="155142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lvl="0" algn="l" defTabSz="1733550">
            <a:lnSpc>
              <a:spcPct val="90000"/>
            </a:lnSpc>
            <a:spcBef>
              <a:spcPct val="0"/>
            </a:spcBef>
            <a:spcAft>
              <a:spcPct val="35000"/>
            </a:spcAft>
          </a:pPr>
          <a:r>
            <a:rPr lang="en-GB" sz="3900" kern="1200"/>
            <a:t>•Mrs Harrison – Class Teacher 4 days </a:t>
          </a:r>
          <a:endParaRPr lang="en-US" sz="3900" kern="1200"/>
        </a:p>
      </dsp:txBody>
      <dsp:txXfrm>
        <a:off x="75734" y="124036"/>
        <a:ext cx="5153115" cy="1399952"/>
      </dsp:txXfrm>
    </dsp:sp>
    <dsp:sp modelId="{0D7083A1-F3A4-4A88-A75A-AC1A612E2CD7}">
      <dsp:nvSpPr>
        <dsp:cNvPr id="0" name=""/>
        <dsp:cNvSpPr/>
      </dsp:nvSpPr>
      <dsp:spPr>
        <a:xfrm>
          <a:off x="0" y="1712042"/>
          <a:ext cx="5304583" cy="155142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lvl="0" algn="l" defTabSz="1733550">
            <a:lnSpc>
              <a:spcPct val="90000"/>
            </a:lnSpc>
            <a:spcBef>
              <a:spcPct val="0"/>
            </a:spcBef>
            <a:spcAft>
              <a:spcPct val="35000"/>
            </a:spcAft>
          </a:pPr>
          <a:r>
            <a:rPr lang="en-GB" sz="3900" kern="1200"/>
            <a:t>•Miss Clark – LSA </a:t>
          </a:r>
          <a:endParaRPr lang="en-US" sz="3900" kern="1200"/>
        </a:p>
      </dsp:txBody>
      <dsp:txXfrm>
        <a:off x="75734" y="1787776"/>
        <a:ext cx="5153115" cy="13999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9A494A-305D-0946-8DF1-168C8ACAED44}">
      <dsp:nvSpPr>
        <dsp:cNvPr id="0" name=""/>
        <dsp:cNvSpPr/>
      </dsp:nvSpPr>
      <dsp:spPr>
        <a:xfrm>
          <a:off x="0" y="40290"/>
          <a:ext cx="3286125" cy="1971675"/>
        </a:xfrm>
        <a:prstGeom prst="rect">
          <a:avLst/>
        </a:prstGeom>
        <a:solidFill>
          <a:schemeClr val="bg1">
            <a:lumMod val="9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lvl="0" algn="ctr" defTabSz="1778000">
            <a:lnSpc>
              <a:spcPct val="90000"/>
            </a:lnSpc>
            <a:spcBef>
              <a:spcPct val="0"/>
            </a:spcBef>
            <a:spcAft>
              <a:spcPct val="35000"/>
            </a:spcAft>
          </a:pPr>
          <a:r>
            <a:rPr lang="en-GB" sz="4000" kern="1200" dirty="0">
              <a:solidFill>
                <a:srgbClr val="002060"/>
              </a:solidFill>
            </a:rPr>
            <a:t>We are kind and respectful</a:t>
          </a:r>
          <a:endParaRPr lang="en-US" sz="4000" kern="1200" dirty="0">
            <a:solidFill>
              <a:srgbClr val="002060"/>
            </a:solidFill>
          </a:endParaRPr>
        </a:p>
      </dsp:txBody>
      <dsp:txXfrm>
        <a:off x="0" y="40290"/>
        <a:ext cx="3286125" cy="1971675"/>
      </dsp:txXfrm>
    </dsp:sp>
    <dsp:sp modelId="{E04BC45B-5EC1-654F-8C76-CB472946E606}">
      <dsp:nvSpPr>
        <dsp:cNvPr id="0" name=""/>
        <dsp:cNvSpPr/>
      </dsp:nvSpPr>
      <dsp:spPr>
        <a:xfrm>
          <a:off x="3614737" y="40290"/>
          <a:ext cx="3286125" cy="1971675"/>
        </a:xfrm>
        <a:prstGeom prst="rect">
          <a:avLst/>
        </a:prstGeom>
        <a:solidFill>
          <a:schemeClr val="bg1">
            <a:lumMod val="9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lvl="0" algn="ctr" defTabSz="1778000">
            <a:lnSpc>
              <a:spcPct val="90000"/>
            </a:lnSpc>
            <a:spcBef>
              <a:spcPct val="0"/>
            </a:spcBef>
            <a:spcAft>
              <a:spcPct val="35000"/>
            </a:spcAft>
          </a:pPr>
          <a:r>
            <a:rPr lang="en-GB" sz="4000" kern="1200" dirty="0">
              <a:solidFill>
                <a:srgbClr val="002060"/>
              </a:solidFill>
            </a:rPr>
            <a:t>We are gentle</a:t>
          </a:r>
          <a:endParaRPr lang="en-US" sz="4000" kern="1200" dirty="0">
            <a:solidFill>
              <a:srgbClr val="002060"/>
            </a:solidFill>
          </a:endParaRPr>
        </a:p>
      </dsp:txBody>
      <dsp:txXfrm>
        <a:off x="3614737" y="40290"/>
        <a:ext cx="3286125" cy="1971675"/>
      </dsp:txXfrm>
    </dsp:sp>
    <dsp:sp modelId="{E20F1B1A-E701-304B-A5E6-4FC5CA569E60}">
      <dsp:nvSpPr>
        <dsp:cNvPr id="0" name=""/>
        <dsp:cNvSpPr/>
      </dsp:nvSpPr>
      <dsp:spPr>
        <a:xfrm>
          <a:off x="7229475" y="40290"/>
          <a:ext cx="3286125" cy="1971675"/>
        </a:xfrm>
        <a:prstGeom prst="rect">
          <a:avLst/>
        </a:prstGeom>
        <a:solidFill>
          <a:schemeClr val="bg1">
            <a:lumMod val="9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lvl="0" algn="ctr" defTabSz="1778000">
            <a:lnSpc>
              <a:spcPct val="90000"/>
            </a:lnSpc>
            <a:spcBef>
              <a:spcPct val="0"/>
            </a:spcBef>
            <a:spcAft>
              <a:spcPct val="35000"/>
            </a:spcAft>
          </a:pPr>
          <a:r>
            <a:rPr lang="en-GB" sz="4000" kern="1200" dirty="0">
              <a:solidFill>
                <a:srgbClr val="002060"/>
              </a:solidFill>
            </a:rPr>
            <a:t>We are honest</a:t>
          </a:r>
          <a:endParaRPr lang="en-US" sz="4000" kern="1200" dirty="0">
            <a:solidFill>
              <a:srgbClr val="002060"/>
            </a:solidFill>
          </a:endParaRPr>
        </a:p>
      </dsp:txBody>
      <dsp:txXfrm>
        <a:off x="7229475" y="40290"/>
        <a:ext cx="3286125" cy="1971675"/>
      </dsp:txXfrm>
    </dsp:sp>
    <dsp:sp modelId="{E0A8B63C-3534-784A-95E5-9D1D7C4D5EC5}">
      <dsp:nvSpPr>
        <dsp:cNvPr id="0" name=""/>
        <dsp:cNvSpPr/>
      </dsp:nvSpPr>
      <dsp:spPr>
        <a:xfrm>
          <a:off x="0" y="2340578"/>
          <a:ext cx="3286125" cy="1971675"/>
        </a:xfrm>
        <a:prstGeom prst="rect">
          <a:avLst/>
        </a:prstGeom>
        <a:solidFill>
          <a:schemeClr val="bg1">
            <a:lumMod val="9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lvl="0" algn="ctr" defTabSz="1778000">
            <a:lnSpc>
              <a:spcPct val="90000"/>
            </a:lnSpc>
            <a:spcBef>
              <a:spcPct val="0"/>
            </a:spcBef>
            <a:spcAft>
              <a:spcPct val="35000"/>
            </a:spcAft>
          </a:pPr>
          <a:r>
            <a:rPr lang="en-GB" sz="4000" kern="1200" dirty="0">
              <a:solidFill>
                <a:srgbClr val="002060"/>
              </a:solidFill>
            </a:rPr>
            <a:t>We listen to people</a:t>
          </a:r>
          <a:endParaRPr lang="en-US" sz="4000" kern="1200" dirty="0">
            <a:solidFill>
              <a:srgbClr val="002060"/>
            </a:solidFill>
          </a:endParaRPr>
        </a:p>
      </dsp:txBody>
      <dsp:txXfrm>
        <a:off x="0" y="2340578"/>
        <a:ext cx="3286125" cy="1971675"/>
      </dsp:txXfrm>
    </dsp:sp>
    <dsp:sp modelId="{9D0CC368-62BA-DB4F-8652-038D5D53ACEF}">
      <dsp:nvSpPr>
        <dsp:cNvPr id="0" name=""/>
        <dsp:cNvSpPr/>
      </dsp:nvSpPr>
      <dsp:spPr>
        <a:xfrm>
          <a:off x="3614737" y="2340578"/>
          <a:ext cx="3286125" cy="1971675"/>
        </a:xfrm>
        <a:prstGeom prst="rect">
          <a:avLst/>
        </a:prstGeom>
        <a:solidFill>
          <a:schemeClr val="bg1">
            <a:lumMod val="9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lvl="0" algn="ctr" defTabSz="1778000">
            <a:lnSpc>
              <a:spcPct val="90000"/>
            </a:lnSpc>
            <a:spcBef>
              <a:spcPct val="0"/>
            </a:spcBef>
            <a:spcAft>
              <a:spcPct val="35000"/>
            </a:spcAft>
          </a:pPr>
          <a:r>
            <a:rPr lang="en-GB" sz="4000" kern="1200" dirty="0">
              <a:solidFill>
                <a:srgbClr val="002060"/>
              </a:solidFill>
            </a:rPr>
            <a:t>We work hard</a:t>
          </a:r>
          <a:endParaRPr lang="en-US" sz="4000" kern="1200" dirty="0">
            <a:solidFill>
              <a:srgbClr val="002060"/>
            </a:solidFill>
          </a:endParaRPr>
        </a:p>
      </dsp:txBody>
      <dsp:txXfrm>
        <a:off x="3614737" y="2340578"/>
        <a:ext cx="3286125" cy="1971675"/>
      </dsp:txXfrm>
    </dsp:sp>
    <dsp:sp modelId="{5F40CEBC-ACA5-0243-AEA6-9621AF05C68F}">
      <dsp:nvSpPr>
        <dsp:cNvPr id="0" name=""/>
        <dsp:cNvSpPr/>
      </dsp:nvSpPr>
      <dsp:spPr>
        <a:xfrm>
          <a:off x="7229475" y="2340578"/>
          <a:ext cx="3286125" cy="1971675"/>
        </a:xfrm>
        <a:prstGeom prst="rect">
          <a:avLst/>
        </a:prstGeom>
        <a:solidFill>
          <a:schemeClr val="bg1">
            <a:lumMod val="9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lvl="0" algn="ctr" defTabSz="1778000">
            <a:lnSpc>
              <a:spcPct val="90000"/>
            </a:lnSpc>
            <a:spcBef>
              <a:spcPct val="0"/>
            </a:spcBef>
            <a:spcAft>
              <a:spcPct val="35000"/>
            </a:spcAft>
          </a:pPr>
          <a:r>
            <a:rPr lang="en-GB" sz="4000" kern="1200" dirty="0">
              <a:solidFill>
                <a:srgbClr val="002060"/>
              </a:solidFill>
            </a:rPr>
            <a:t>We look after property</a:t>
          </a:r>
          <a:endParaRPr lang="en-US" sz="4000" kern="1200" dirty="0">
            <a:solidFill>
              <a:srgbClr val="002060"/>
            </a:solidFill>
          </a:endParaRPr>
        </a:p>
      </dsp:txBody>
      <dsp:txXfrm>
        <a:off x="7229475" y="2340578"/>
        <a:ext cx="3286125" cy="197167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89CC48-0657-DD44-8CF5-E26ED1C4AB97}">
      <dsp:nvSpPr>
        <dsp:cNvPr id="0" name=""/>
        <dsp:cNvSpPr/>
      </dsp:nvSpPr>
      <dsp:spPr>
        <a:xfrm>
          <a:off x="0" y="0"/>
          <a:ext cx="8938260" cy="1305763"/>
        </a:xfrm>
        <a:prstGeom prst="roundRect">
          <a:avLst>
            <a:gd name="adj" fmla="val 10000"/>
          </a:avLst>
        </a:prstGeom>
        <a:solidFill>
          <a:srgbClr val="C7D0C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en-GB" sz="1700" kern="1200" dirty="0"/>
            <a:t>The first half term your child starts full time school is all about allowing them the opportunity to settle in, make friends and for us to get to know them through play. </a:t>
          </a:r>
          <a:endParaRPr lang="en-US" sz="1700" kern="1200" dirty="0"/>
        </a:p>
      </dsp:txBody>
      <dsp:txXfrm>
        <a:off x="38244" y="38244"/>
        <a:ext cx="7529240" cy="1229275"/>
      </dsp:txXfrm>
    </dsp:sp>
    <dsp:sp modelId="{AA1DF309-C485-9346-9B12-FECDD57D0FDB}">
      <dsp:nvSpPr>
        <dsp:cNvPr id="0" name=""/>
        <dsp:cNvSpPr/>
      </dsp:nvSpPr>
      <dsp:spPr>
        <a:xfrm>
          <a:off x="788669" y="1523390"/>
          <a:ext cx="8938260" cy="1305763"/>
        </a:xfrm>
        <a:prstGeom prst="roundRect">
          <a:avLst>
            <a:gd name="adj" fmla="val 10000"/>
          </a:avLst>
        </a:prstGeom>
        <a:solidFill>
          <a:srgbClr val="F392DE"/>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en-GB" sz="1700" kern="1200" dirty="0"/>
            <a:t>Some children take longer than others to settle in, so please do not worry if your child takes a while to settle, we will get there by working together. </a:t>
          </a:r>
          <a:endParaRPr lang="en-US" sz="1700" kern="1200" dirty="0"/>
        </a:p>
      </dsp:txBody>
      <dsp:txXfrm>
        <a:off x="826913" y="1561634"/>
        <a:ext cx="7224355" cy="1229275"/>
      </dsp:txXfrm>
    </dsp:sp>
    <dsp:sp modelId="{76C23B21-6B4B-954B-BF31-B9F04E08079A}">
      <dsp:nvSpPr>
        <dsp:cNvPr id="0" name=""/>
        <dsp:cNvSpPr/>
      </dsp:nvSpPr>
      <dsp:spPr>
        <a:xfrm>
          <a:off x="1577339" y="3046780"/>
          <a:ext cx="8938260" cy="1305763"/>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rtl="0">
            <a:lnSpc>
              <a:spcPct val="90000"/>
            </a:lnSpc>
            <a:spcBef>
              <a:spcPct val="0"/>
            </a:spcBef>
            <a:spcAft>
              <a:spcPct val="35000"/>
            </a:spcAft>
          </a:pPr>
          <a:r>
            <a:rPr lang="en-GB" sz="1700" kern="1200" dirty="0"/>
            <a:t>During this time observations and assessments will be carried out with your child. There will then be a parents evening</a:t>
          </a:r>
          <a:r>
            <a:rPr lang="en-GB" sz="1700" kern="1200" dirty="0">
              <a:latin typeface="Calibri Light" panose="020F0302020204030204"/>
            </a:rPr>
            <a:t> at</a:t>
          </a:r>
          <a:r>
            <a:rPr lang="en-GB" sz="1700" kern="1200" dirty="0"/>
            <a:t> </a:t>
          </a:r>
          <a:r>
            <a:rPr lang="en-GB" sz="1700" kern="1200" dirty="0">
              <a:latin typeface="Calibri Light" panose="020F0302020204030204"/>
            </a:rPr>
            <a:t>the end of  </a:t>
          </a:r>
          <a:r>
            <a:rPr lang="en-GB" sz="1700" kern="1200" dirty="0"/>
            <a:t>the first half term which will involve talking through what stage your child is at and how we will continue to observe and assess </a:t>
          </a:r>
          <a:r>
            <a:rPr lang="en-GB" sz="1700" kern="1200" dirty="0">
              <a:latin typeface="Calibri Light" panose="020F0302020204030204"/>
            </a:rPr>
            <a:t>them</a:t>
          </a:r>
          <a:r>
            <a:rPr lang="en-GB" sz="1700" kern="1200" dirty="0"/>
            <a:t> </a:t>
          </a:r>
          <a:r>
            <a:rPr lang="en-GB" sz="1700" kern="1200" dirty="0">
              <a:latin typeface="Calibri Light" panose="020F0302020204030204"/>
            </a:rPr>
            <a:t>through</a:t>
          </a:r>
          <a:r>
            <a:rPr lang="en-GB" sz="1700" kern="1200" dirty="0"/>
            <a:t> reception.  </a:t>
          </a:r>
          <a:endParaRPr lang="en-US" sz="1700" kern="1200" dirty="0"/>
        </a:p>
      </dsp:txBody>
      <dsp:txXfrm>
        <a:off x="1615583" y="3085024"/>
        <a:ext cx="7224355" cy="1229275"/>
      </dsp:txXfrm>
    </dsp:sp>
    <dsp:sp modelId="{2B22F10B-B804-C743-9A4F-A12A4C811DF5}">
      <dsp:nvSpPr>
        <dsp:cNvPr id="0" name=""/>
        <dsp:cNvSpPr/>
      </dsp:nvSpPr>
      <dsp:spPr>
        <a:xfrm>
          <a:off x="8089513" y="990203"/>
          <a:ext cx="848746" cy="848746"/>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en-US" sz="3600" kern="1200"/>
        </a:p>
      </dsp:txBody>
      <dsp:txXfrm>
        <a:off x="8280481" y="990203"/>
        <a:ext cx="466810" cy="638681"/>
      </dsp:txXfrm>
    </dsp:sp>
    <dsp:sp modelId="{2F9BC7F5-BC7C-FE44-937B-FF16937BDDD9}">
      <dsp:nvSpPr>
        <dsp:cNvPr id="0" name=""/>
        <dsp:cNvSpPr/>
      </dsp:nvSpPr>
      <dsp:spPr>
        <a:xfrm>
          <a:off x="8878183" y="2504889"/>
          <a:ext cx="848746" cy="848746"/>
        </a:xfrm>
        <a:prstGeom prst="downArrow">
          <a:avLst>
            <a:gd name="adj1" fmla="val 55000"/>
            <a:gd name="adj2" fmla="val 45000"/>
          </a:avLst>
        </a:prstGeom>
        <a:solidFill>
          <a:schemeClr val="accent2">
            <a:tint val="40000"/>
            <a:alpha val="90000"/>
            <a:hueOff val="-3345255"/>
            <a:satOff val="-8332"/>
            <a:lumOff val="-1038"/>
            <a:alphaOff val="0"/>
          </a:schemeClr>
        </a:solidFill>
        <a:ln w="12700" cap="flat" cmpd="sng" algn="ctr">
          <a:solidFill>
            <a:schemeClr val="accent2">
              <a:tint val="40000"/>
              <a:alpha val="90000"/>
              <a:hueOff val="-3345255"/>
              <a:satOff val="-8332"/>
              <a:lumOff val="-103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en-US" sz="3600" kern="1200"/>
        </a:p>
      </dsp:txBody>
      <dsp:txXfrm>
        <a:off x="9069151" y="2504889"/>
        <a:ext cx="466810" cy="63868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9A494A-305D-0946-8DF1-168C8ACAED44}">
      <dsp:nvSpPr>
        <dsp:cNvPr id="0" name=""/>
        <dsp:cNvSpPr/>
      </dsp:nvSpPr>
      <dsp:spPr>
        <a:xfrm>
          <a:off x="0" y="40290"/>
          <a:ext cx="3286125" cy="1971675"/>
        </a:xfrm>
        <a:prstGeom prst="rect">
          <a:avLst/>
        </a:prstGeom>
        <a:solidFill>
          <a:schemeClr val="tx2">
            <a:lumMod val="25000"/>
            <a:lumOff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GB" sz="3100" kern="1200"/>
            <a:t>Little Wandle </a:t>
          </a:r>
          <a:endParaRPr lang="en-US" sz="3100" kern="1200"/>
        </a:p>
      </dsp:txBody>
      <dsp:txXfrm>
        <a:off x="0" y="40290"/>
        <a:ext cx="3286125" cy="1971675"/>
      </dsp:txXfrm>
    </dsp:sp>
    <dsp:sp modelId="{E04BC45B-5EC1-654F-8C76-CB472946E606}">
      <dsp:nvSpPr>
        <dsp:cNvPr id="0" name=""/>
        <dsp:cNvSpPr/>
      </dsp:nvSpPr>
      <dsp:spPr>
        <a:xfrm>
          <a:off x="3614737" y="40290"/>
          <a:ext cx="3286125" cy="1971675"/>
        </a:xfrm>
        <a:prstGeom prst="rect">
          <a:avLst/>
        </a:prstGeom>
        <a:solidFill>
          <a:schemeClr val="tx2">
            <a:lumMod val="25000"/>
            <a:lumOff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GB" sz="3100" kern="1200" dirty="0"/>
            <a:t>Daily teaching and same day catch up</a:t>
          </a:r>
          <a:endParaRPr lang="en-US" sz="3100" kern="1200" dirty="0"/>
        </a:p>
      </dsp:txBody>
      <dsp:txXfrm>
        <a:off x="3614737" y="40290"/>
        <a:ext cx="3286125" cy="1971675"/>
      </dsp:txXfrm>
    </dsp:sp>
    <dsp:sp modelId="{E20F1B1A-E701-304B-A5E6-4FC5CA569E60}">
      <dsp:nvSpPr>
        <dsp:cNvPr id="0" name=""/>
        <dsp:cNvSpPr/>
      </dsp:nvSpPr>
      <dsp:spPr>
        <a:xfrm>
          <a:off x="7229475" y="40290"/>
          <a:ext cx="3286125" cy="1971675"/>
        </a:xfrm>
        <a:prstGeom prst="rect">
          <a:avLst/>
        </a:prstGeom>
        <a:solidFill>
          <a:schemeClr val="tx2">
            <a:lumMod val="25000"/>
            <a:lumOff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GB" sz="3100" kern="1200" dirty="0"/>
            <a:t>Phonics teaching begins with a focus on initial sounds.</a:t>
          </a:r>
          <a:endParaRPr lang="en-US" sz="3100" kern="1200" dirty="0"/>
        </a:p>
      </dsp:txBody>
      <dsp:txXfrm>
        <a:off x="7229475" y="40290"/>
        <a:ext cx="3286125" cy="1971675"/>
      </dsp:txXfrm>
    </dsp:sp>
    <dsp:sp modelId="{E0A8B63C-3534-784A-95E5-9D1D7C4D5EC5}">
      <dsp:nvSpPr>
        <dsp:cNvPr id="0" name=""/>
        <dsp:cNvSpPr/>
      </dsp:nvSpPr>
      <dsp:spPr>
        <a:xfrm>
          <a:off x="0" y="2340578"/>
          <a:ext cx="3286125" cy="1971675"/>
        </a:xfrm>
        <a:prstGeom prst="rect">
          <a:avLst/>
        </a:prstGeom>
        <a:solidFill>
          <a:schemeClr val="tx2">
            <a:lumMod val="25000"/>
            <a:lumOff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GB" sz="3100" kern="1200"/>
            <a:t>It builds up to blending these sounds to make words.</a:t>
          </a:r>
          <a:endParaRPr lang="en-US" sz="3100" kern="1200"/>
        </a:p>
      </dsp:txBody>
      <dsp:txXfrm>
        <a:off x="0" y="2340578"/>
        <a:ext cx="3286125" cy="1971675"/>
      </dsp:txXfrm>
    </dsp:sp>
    <dsp:sp modelId="{9D0CC368-62BA-DB4F-8652-038D5D53ACEF}">
      <dsp:nvSpPr>
        <dsp:cNvPr id="0" name=""/>
        <dsp:cNvSpPr/>
      </dsp:nvSpPr>
      <dsp:spPr>
        <a:xfrm>
          <a:off x="3614737" y="2340578"/>
          <a:ext cx="3286125" cy="1971675"/>
        </a:xfrm>
        <a:prstGeom prst="rect">
          <a:avLst/>
        </a:prstGeom>
        <a:solidFill>
          <a:schemeClr val="tx2">
            <a:lumMod val="25000"/>
            <a:lumOff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GB" sz="3100" kern="1200" dirty="0"/>
            <a:t>Common exception words are taught alongside this.</a:t>
          </a:r>
          <a:endParaRPr lang="en-US" sz="3100" kern="1200" dirty="0"/>
        </a:p>
      </dsp:txBody>
      <dsp:txXfrm>
        <a:off x="3614737" y="2340578"/>
        <a:ext cx="3286125" cy="1971675"/>
      </dsp:txXfrm>
    </dsp:sp>
    <dsp:sp modelId="{5F40CEBC-ACA5-0243-AEA6-9621AF05C68F}">
      <dsp:nvSpPr>
        <dsp:cNvPr id="0" name=""/>
        <dsp:cNvSpPr/>
      </dsp:nvSpPr>
      <dsp:spPr>
        <a:xfrm>
          <a:off x="7229475" y="2340578"/>
          <a:ext cx="3286125" cy="1971675"/>
        </a:xfrm>
        <a:prstGeom prst="rect">
          <a:avLst/>
        </a:prstGeom>
        <a:solidFill>
          <a:schemeClr val="tx2">
            <a:lumMod val="25000"/>
            <a:lumOff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GB" sz="3100" kern="1200"/>
            <a:t>Assessed at the end of each half term.</a:t>
          </a:r>
          <a:endParaRPr lang="en-US" sz="3100" kern="1200"/>
        </a:p>
      </dsp:txBody>
      <dsp:txXfrm>
        <a:off x="7229475" y="2340578"/>
        <a:ext cx="3286125" cy="197167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9A494A-305D-0946-8DF1-168C8ACAED44}">
      <dsp:nvSpPr>
        <dsp:cNvPr id="0" name=""/>
        <dsp:cNvSpPr/>
      </dsp:nvSpPr>
      <dsp:spPr>
        <a:xfrm>
          <a:off x="0" y="58903"/>
          <a:ext cx="3286125" cy="1971675"/>
        </a:xfrm>
        <a:prstGeom prst="rect">
          <a:avLst/>
        </a:prstGeom>
        <a:solidFill>
          <a:schemeClr val="tx2">
            <a:lumMod val="25000"/>
            <a:lumOff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lvl="0" algn="ctr" defTabSz="1911350">
            <a:lnSpc>
              <a:spcPct val="90000"/>
            </a:lnSpc>
            <a:spcBef>
              <a:spcPct val="0"/>
            </a:spcBef>
            <a:spcAft>
              <a:spcPct val="35000"/>
            </a:spcAft>
          </a:pPr>
          <a:r>
            <a:rPr lang="en-US" sz="4300" kern="1200" dirty="0"/>
            <a:t>Harvest Celebration</a:t>
          </a:r>
        </a:p>
      </dsp:txBody>
      <dsp:txXfrm>
        <a:off x="0" y="58903"/>
        <a:ext cx="3286125" cy="1971675"/>
      </dsp:txXfrm>
    </dsp:sp>
    <dsp:sp modelId="{E04BC45B-5EC1-654F-8C76-CB472946E606}">
      <dsp:nvSpPr>
        <dsp:cNvPr id="0" name=""/>
        <dsp:cNvSpPr/>
      </dsp:nvSpPr>
      <dsp:spPr>
        <a:xfrm>
          <a:off x="3614737" y="40290"/>
          <a:ext cx="3286125" cy="1971675"/>
        </a:xfrm>
        <a:prstGeom prst="rect">
          <a:avLst/>
        </a:prstGeom>
        <a:solidFill>
          <a:schemeClr val="tx2">
            <a:lumMod val="25000"/>
            <a:lumOff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lvl="0" algn="ctr" defTabSz="1911350">
            <a:lnSpc>
              <a:spcPct val="90000"/>
            </a:lnSpc>
            <a:spcBef>
              <a:spcPct val="0"/>
            </a:spcBef>
            <a:spcAft>
              <a:spcPct val="35000"/>
            </a:spcAft>
          </a:pPr>
          <a:r>
            <a:rPr lang="en-GB" sz="4300" b="0" kern="1200" dirty="0"/>
            <a:t>Stay and Play</a:t>
          </a:r>
          <a:endParaRPr lang="en-US" sz="4300" kern="1200" dirty="0"/>
        </a:p>
      </dsp:txBody>
      <dsp:txXfrm>
        <a:off x="3614737" y="40290"/>
        <a:ext cx="3286125" cy="1971675"/>
      </dsp:txXfrm>
    </dsp:sp>
    <dsp:sp modelId="{E20F1B1A-E701-304B-A5E6-4FC5CA569E60}">
      <dsp:nvSpPr>
        <dsp:cNvPr id="0" name=""/>
        <dsp:cNvSpPr/>
      </dsp:nvSpPr>
      <dsp:spPr>
        <a:xfrm>
          <a:off x="7229475" y="40290"/>
          <a:ext cx="3286125" cy="1971675"/>
        </a:xfrm>
        <a:prstGeom prst="rect">
          <a:avLst/>
        </a:prstGeom>
        <a:solidFill>
          <a:schemeClr val="tx2">
            <a:lumMod val="25000"/>
            <a:lumOff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lvl="0" algn="ctr" defTabSz="1911350">
            <a:lnSpc>
              <a:spcPct val="90000"/>
            </a:lnSpc>
            <a:spcBef>
              <a:spcPct val="0"/>
            </a:spcBef>
            <a:spcAft>
              <a:spcPct val="35000"/>
            </a:spcAft>
          </a:pPr>
          <a:r>
            <a:rPr lang="en-GB" sz="4300" b="0" kern="1200" dirty="0"/>
            <a:t>Pantomime</a:t>
          </a:r>
          <a:endParaRPr lang="en-US" sz="4300" kern="1200" dirty="0"/>
        </a:p>
      </dsp:txBody>
      <dsp:txXfrm>
        <a:off x="7229475" y="40290"/>
        <a:ext cx="3286125" cy="1971675"/>
      </dsp:txXfrm>
    </dsp:sp>
    <dsp:sp modelId="{E0A8B63C-3534-784A-95E5-9D1D7C4D5EC5}">
      <dsp:nvSpPr>
        <dsp:cNvPr id="0" name=""/>
        <dsp:cNvSpPr/>
      </dsp:nvSpPr>
      <dsp:spPr>
        <a:xfrm>
          <a:off x="0" y="2340578"/>
          <a:ext cx="3286125" cy="1971675"/>
        </a:xfrm>
        <a:prstGeom prst="rect">
          <a:avLst/>
        </a:prstGeom>
        <a:solidFill>
          <a:schemeClr val="tx2">
            <a:lumMod val="25000"/>
            <a:lumOff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lvl="0" algn="ctr" defTabSz="1911350">
            <a:lnSpc>
              <a:spcPct val="90000"/>
            </a:lnSpc>
            <a:spcBef>
              <a:spcPct val="0"/>
            </a:spcBef>
            <a:spcAft>
              <a:spcPct val="35000"/>
            </a:spcAft>
          </a:pPr>
          <a:r>
            <a:rPr lang="en-US" sz="4300" kern="1200" dirty="0"/>
            <a:t>Nativity</a:t>
          </a:r>
        </a:p>
      </dsp:txBody>
      <dsp:txXfrm>
        <a:off x="0" y="2340578"/>
        <a:ext cx="3286125" cy="1971675"/>
      </dsp:txXfrm>
    </dsp:sp>
    <dsp:sp modelId="{9D0CC368-62BA-DB4F-8652-038D5D53ACEF}">
      <dsp:nvSpPr>
        <dsp:cNvPr id="0" name=""/>
        <dsp:cNvSpPr/>
      </dsp:nvSpPr>
      <dsp:spPr>
        <a:xfrm>
          <a:off x="3614737" y="2340578"/>
          <a:ext cx="3286125" cy="1971675"/>
        </a:xfrm>
        <a:prstGeom prst="rect">
          <a:avLst/>
        </a:prstGeom>
        <a:solidFill>
          <a:schemeClr val="tx2">
            <a:lumMod val="25000"/>
            <a:lumOff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lvl="0" algn="ctr" defTabSz="1911350">
            <a:lnSpc>
              <a:spcPct val="90000"/>
            </a:lnSpc>
            <a:spcBef>
              <a:spcPct val="0"/>
            </a:spcBef>
            <a:spcAft>
              <a:spcPct val="35000"/>
            </a:spcAft>
          </a:pPr>
          <a:r>
            <a:rPr lang="en-US" sz="4300" kern="1200" dirty="0"/>
            <a:t>Forest School</a:t>
          </a:r>
        </a:p>
      </dsp:txBody>
      <dsp:txXfrm>
        <a:off x="3614737" y="2340578"/>
        <a:ext cx="3286125" cy="1971675"/>
      </dsp:txXfrm>
    </dsp:sp>
    <dsp:sp modelId="{5F40CEBC-ACA5-0243-AEA6-9621AF05C68F}">
      <dsp:nvSpPr>
        <dsp:cNvPr id="0" name=""/>
        <dsp:cNvSpPr/>
      </dsp:nvSpPr>
      <dsp:spPr>
        <a:xfrm>
          <a:off x="7229475" y="2340578"/>
          <a:ext cx="3286125" cy="1971675"/>
        </a:xfrm>
        <a:prstGeom prst="rect">
          <a:avLst/>
        </a:prstGeom>
        <a:solidFill>
          <a:schemeClr val="tx2">
            <a:lumMod val="25000"/>
            <a:lumOff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lvl="0" algn="ctr" defTabSz="1911350">
            <a:lnSpc>
              <a:spcPct val="90000"/>
            </a:lnSpc>
            <a:spcBef>
              <a:spcPct val="0"/>
            </a:spcBef>
            <a:spcAft>
              <a:spcPct val="35000"/>
            </a:spcAft>
          </a:pPr>
          <a:r>
            <a:rPr lang="en-US" sz="4300" kern="1200" dirty="0"/>
            <a:t>Summer</a:t>
          </a:r>
          <a:r>
            <a:rPr lang="en-US" sz="4300" kern="1200" baseline="0" dirty="0"/>
            <a:t> Term Trip</a:t>
          </a:r>
          <a:endParaRPr lang="en-US" sz="4300" kern="1200" dirty="0"/>
        </a:p>
      </dsp:txBody>
      <dsp:txXfrm>
        <a:off x="7229475" y="2340578"/>
        <a:ext cx="3286125" cy="197167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9A494A-305D-0946-8DF1-168C8ACAED44}">
      <dsp:nvSpPr>
        <dsp:cNvPr id="0" name=""/>
        <dsp:cNvSpPr/>
      </dsp:nvSpPr>
      <dsp:spPr>
        <a:xfrm>
          <a:off x="0" y="40290"/>
          <a:ext cx="3286125" cy="1971675"/>
        </a:xfrm>
        <a:prstGeom prst="rect">
          <a:avLst/>
        </a:prstGeom>
        <a:solidFill>
          <a:schemeClr val="tx2">
            <a:lumMod val="25000"/>
            <a:lumOff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GB" sz="2500" b="0" kern="1200" dirty="0"/>
            <a:t>Please send wellington boots in at the start of the year. </a:t>
          </a:r>
          <a:endParaRPr lang="en-US" sz="2500" kern="1200" dirty="0"/>
        </a:p>
      </dsp:txBody>
      <dsp:txXfrm>
        <a:off x="0" y="40290"/>
        <a:ext cx="3286125" cy="1971675"/>
      </dsp:txXfrm>
    </dsp:sp>
    <dsp:sp modelId="{E04BC45B-5EC1-654F-8C76-CB472946E606}">
      <dsp:nvSpPr>
        <dsp:cNvPr id="0" name=""/>
        <dsp:cNvSpPr/>
      </dsp:nvSpPr>
      <dsp:spPr>
        <a:xfrm>
          <a:off x="3614737" y="40290"/>
          <a:ext cx="3286125" cy="1971675"/>
        </a:xfrm>
        <a:prstGeom prst="rect">
          <a:avLst/>
        </a:prstGeom>
        <a:solidFill>
          <a:schemeClr val="tx2">
            <a:lumMod val="25000"/>
            <a:lumOff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GB" sz="2500" b="0" kern="1200" dirty="0"/>
            <a:t>Names in all items of clothing and property</a:t>
          </a:r>
          <a:endParaRPr lang="en-US" sz="2500" kern="1200" dirty="0"/>
        </a:p>
      </dsp:txBody>
      <dsp:txXfrm>
        <a:off x="3614737" y="40290"/>
        <a:ext cx="3286125" cy="1971675"/>
      </dsp:txXfrm>
    </dsp:sp>
    <dsp:sp modelId="{E20F1B1A-E701-304B-A5E6-4FC5CA569E60}">
      <dsp:nvSpPr>
        <dsp:cNvPr id="0" name=""/>
        <dsp:cNvSpPr/>
      </dsp:nvSpPr>
      <dsp:spPr>
        <a:xfrm>
          <a:off x="7229475" y="40290"/>
          <a:ext cx="3286125" cy="1971675"/>
        </a:xfrm>
        <a:prstGeom prst="rect">
          <a:avLst/>
        </a:prstGeom>
        <a:solidFill>
          <a:schemeClr val="tx2">
            <a:lumMod val="25000"/>
            <a:lumOff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GB" sz="2500" b="0" kern="1200" dirty="0"/>
            <a:t>Please do not bring anything to school all resources are provided in the EYFS.</a:t>
          </a:r>
          <a:endParaRPr lang="en-US" sz="2500" kern="1200" dirty="0"/>
        </a:p>
      </dsp:txBody>
      <dsp:txXfrm>
        <a:off x="7229475" y="40290"/>
        <a:ext cx="3286125" cy="1971675"/>
      </dsp:txXfrm>
    </dsp:sp>
    <dsp:sp modelId="{E0A8B63C-3534-784A-95E5-9D1D7C4D5EC5}">
      <dsp:nvSpPr>
        <dsp:cNvPr id="0" name=""/>
        <dsp:cNvSpPr/>
      </dsp:nvSpPr>
      <dsp:spPr>
        <a:xfrm>
          <a:off x="0" y="2340578"/>
          <a:ext cx="3286125" cy="1971675"/>
        </a:xfrm>
        <a:prstGeom prst="rect">
          <a:avLst/>
        </a:prstGeom>
        <a:solidFill>
          <a:schemeClr val="tx2">
            <a:lumMod val="25000"/>
            <a:lumOff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GB" sz="2500" b="0" kern="1200" dirty="0"/>
            <a:t>Water bottles/snacks </a:t>
          </a:r>
          <a:endParaRPr lang="en-US" sz="2500" kern="1200" dirty="0"/>
        </a:p>
      </dsp:txBody>
      <dsp:txXfrm>
        <a:off x="0" y="2340578"/>
        <a:ext cx="3286125" cy="1971675"/>
      </dsp:txXfrm>
    </dsp:sp>
    <dsp:sp modelId="{9D0CC368-62BA-DB4F-8652-038D5D53ACEF}">
      <dsp:nvSpPr>
        <dsp:cNvPr id="0" name=""/>
        <dsp:cNvSpPr/>
      </dsp:nvSpPr>
      <dsp:spPr>
        <a:xfrm>
          <a:off x="3614737" y="2340578"/>
          <a:ext cx="3286125" cy="1971675"/>
        </a:xfrm>
        <a:prstGeom prst="rect">
          <a:avLst/>
        </a:prstGeom>
        <a:solidFill>
          <a:schemeClr val="tx2">
            <a:lumMod val="25000"/>
            <a:lumOff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US" sz="2500" kern="1200" dirty="0"/>
            <a:t>Please ensure all uniform is correct and is in line with the uniform policy.</a:t>
          </a:r>
        </a:p>
      </dsp:txBody>
      <dsp:txXfrm>
        <a:off x="3614737" y="2340578"/>
        <a:ext cx="3286125" cy="1971675"/>
      </dsp:txXfrm>
    </dsp:sp>
    <dsp:sp modelId="{5F40CEBC-ACA5-0243-AEA6-9621AF05C68F}">
      <dsp:nvSpPr>
        <dsp:cNvPr id="0" name=""/>
        <dsp:cNvSpPr/>
      </dsp:nvSpPr>
      <dsp:spPr>
        <a:xfrm>
          <a:off x="7229475" y="2340578"/>
          <a:ext cx="3286125" cy="1971675"/>
        </a:xfrm>
        <a:prstGeom prst="rect">
          <a:avLst/>
        </a:prstGeom>
        <a:solidFill>
          <a:schemeClr val="tx2">
            <a:lumMod val="25000"/>
            <a:lumOff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US" sz="2500" kern="1200" dirty="0"/>
            <a:t>PE</a:t>
          </a:r>
          <a:r>
            <a:rPr lang="en-US" sz="2500" kern="1200" baseline="0" dirty="0"/>
            <a:t> and library day - Monday</a:t>
          </a:r>
          <a:endParaRPr lang="en-US" sz="2500" kern="1200" dirty="0"/>
        </a:p>
      </dsp:txBody>
      <dsp:txXfrm>
        <a:off x="7229475" y="2340578"/>
        <a:ext cx="3286125" cy="197167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6F71313-E53B-A743-99C3-4500D67B21FC}" type="datetimeFigureOut">
              <a:rPr lang="en-US" smtClean="0"/>
              <a:t>9/11/2026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747E0D-6492-884E-BA30-FBBF1E06F1E8}" type="slidenum">
              <a:rPr lang="en-US" smtClean="0"/>
              <a:t>‹#›</a:t>
            </a:fld>
            <a:endParaRPr lang="en-US"/>
          </a:p>
        </p:txBody>
      </p:sp>
    </p:spTree>
    <p:extLst>
      <p:ext uri="{BB962C8B-B14F-4D97-AF65-F5344CB8AC3E}">
        <p14:creationId xmlns:p14="http://schemas.microsoft.com/office/powerpoint/2010/main" val="16207428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accent5">
                    <a:lumMod val="50000"/>
                  </a:schemeClr>
                </a:solidFill>
              </a:rPr>
              <a:t>Prime areas of development and learning lay vital foundations in the early years. The three prime areas are: Communication and Language, Personal, Social, Emotional Development and Physical Development. The four specific areas are: Literacy, Mathematics, Understanding the World, Expressive Arts and Design which build on the development gained through the prime areas.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solidFill>
                <a:schemeClr val="accent5">
                  <a:lumMod val="50000"/>
                </a:schemeClr>
              </a:solidFill>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cs typeface="Arial" pitchFamily="34" charset="0"/>
              </a:rPr>
              <a:t>The aim is to follow the children’s interests and fascinations and the children are encouraged to be independent in their choice of activity and learning.</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cs typeface="Arial" pitchFamily="34" charset="0"/>
              </a:rPr>
              <a:t>There is a strong emphasis on outdoor learning.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accent5">
                  <a:lumMod val="50000"/>
                </a:schemeClr>
              </a:solidFill>
            </a:endParaRPr>
          </a:p>
          <a:p>
            <a:endParaRPr lang="en-US" dirty="0"/>
          </a:p>
        </p:txBody>
      </p:sp>
      <p:sp>
        <p:nvSpPr>
          <p:cNvPr id="4" name="Slide Number Placeholder 3"/>
          <p:cNvSpPr>
            <a:spLocks noGrp="1"/>
          </p:cNvSpPr>
          <p:nvPr>
            <p:ph type="sldNum" sz="quarter" idx="5"/>
          </p:nvPr>
        </p:nvSpPr>
        <p:spPr/>
        <p:txBody>
          <a:bodyPr/>
          <a:lstStyle/>
          <a:p>
            <a:fld id="{4A747E0D-6492-884E-BA30-FBBF1E06F1E8}" type="slidenum">
              <a:rPr lang="en-US" smtClean="0"/>
              <a:t>7</a:t>
            </a:fld>
            <a:endParaRPr lang="en-US"/>
          </a:p>
        </p:txBody>
      </p:sp>
    </p:spTree>
    <p:extLst>
      <p:ext uri="{BB962C8B-B14F-4D97-AF65-F5344CB8AC3E}">
        <p14:creationId xmlns:p14="http://schemas.microsoft.com/office/powerpoint/2010/main" val="38159885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A747E0D-6492-884E-BA30-FBBF1E06F1E8}" type="slidenum">
              <a:rPr lang="en-US" smtClean="0"/>
              <a:t>16</a:t>
            </a:fld>
            <a:endParaRPr lang="en-US"/>
          </a:p>
        </p:txBody>
      </p:sp>
    </p:spTree>
    <p:extLst>
      <p:ext uri="{BB962C8B-B14F-4D97-AF65-F5344CB8AC3E}">
        <p14:creationId xmlns:p14="http://schemas.microsoft.com/office/powerpoint/2010/main" val="24596633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is lots of other events throughout the year so please read the weekly newsletters and check the </a:t>
            </a:r>
            <a:r>
              <a:rPr lang="en-US"/>
              <a:t>school website for dates. </a:t>
            </a:r>
          </a:p>
        </p:txBody>
      </p:sp>
      <p:sp>
        <p:nvSpPr>
          <p:cNvPr id="4" name="Slide Number Placeholder 3"/>
          <p:cNvSpPr>
            <a:spLocks noGrp="1"/>
          </p:cNvSpPr>
          <p:nvPr>
            <p:ph type="sldNum" sz="quarter" idx="5"/>
          </p:nvPr>
        </p:nvSpPr>
        <p:spPr/>
        <p:txBody>
          <a:bodyPr/>
          <a:lstStyle/>
          <a:p>
            <a:fld id="{4A747E0D-6492-884E-BA30-FBBF1E06F1E8}" type="slidenum">
              <a:rPr lang="en-US" smtClean="0"/>
              <a:t>17</a:t>
            </a:fld>
            <a:endParaRPr lang="en-US"/>
          </a:p>
        </p:txBody>
      </p:sp>
    </p:spTree>
    <p:extLst>
      <p:ext uri="{BB962C8B-B14F-4D97-AF65-F5344CB8AC3E}">
        <p14:creationId xmlns:p14="http://schemas.microsoft.com/office/powerpoint/2010/main" val="33238835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8136-4330-4480-80D9-0F6FD970617C}"/>
              </a:ext>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16:creationId xmlns:a16="http://schemas.microsoft.com/office/drawing/2014/main"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1B9FF558-51F9-42A2-9944-DBE23DA8B224}"/>
              </a:ext>
            </a:extLst>
          </p:cNvPr>
          <p:cNvSpPr>
            <a:spLocks noGrp="1"/>
          </p:cNvSpPr>
          <p:nvPr>
            <p:ph type="dt" sz="half" idx="10"/>
          </p:nvPr>
        </p:nvSpPr>
        <p:spPr>
          <a:xfrm>
            <a:off x="576072" y="6356350"/>
            <a:ext cx="2743200" cy="365125"/>
          </a:xfrm>
        </p:spPr>
        <p:txBody>
          <a:bodyPr/>
          <a:lstStyle/>
          <a:p>
            <a:fld id="{965A7A7B-B71A-428D-833F-0F3507A6DB13}" type="datetimeFigureOut">
              <a:rPr lang="en-US" dirty="0"/>
              <a:t>9/11/2026</a:t>
            </a:fld>
            <a:endParaRPr lang="en-US" dirty="0"/>
          </a:p>
        </p:txBody>
      </p:sp>
      <p:sp>
        <p:nvSpPr>
          <p:cNvPr id="5" name="Footer Placeholder 4">
            <a:extLst>
              <a:ext uri="{FF2B5EF4-FFF2-40B4-BE49-F238E27FC236}">
                <a16:creationId xmlns:a16="http://schemas.microsoft.com/office/drawing/2014/main" id="{8B8C0E86-A7F7-4BDC-A637-254E5252DED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3D10ADE-E9DA-4E57-BF57-1CCB65219839}"/>
              </a:ext>
            </a:extLst>
          </p:cNvPr>
          <p:cNvSpPr>
            <a:spLocks noGrp="1"/>
          </p:cNvSpPr>
          <p:nvPr>
            <p:ph type="sldNum" sz="quarter" idx="12"/>
          </p:nvPr>
        </p:nvSpPr>
        <p:spPr>
          <a:xfrm>
            <a:off x="8869680" y="6356350"/>
            <a:ext cx="2743200" cy="365125"/>
          </a:xfrm>
        </p:spPr>
        <p:txBody>
          <a:bodyPr/>
          <a:lstStyle/>
          <a:p>
            <a:fld id="{A65A5C87-DF58-40C8-B092-1DE63DB4547E}" type="slidenum">
              <a:rPr lang="en-US" dirty="0"/>
              <a:t>‹#›</a:t>
            </a:fld>
            <a:endParaRPr lang="en-US" dirty="0"/>
          </a:p>
        </p:txBody>
      </p:sp>
      <p:sp>
        <p:nvSpPr>
          <p:cNvPr id="8" name="Rectangle 7">
            <a:extLst>
              <a:ext uri="{FF2B5EF4-FFF2-40B4-BE49-F238E27FC236}">
                <a16:creationId xmlns:a16="http://schemas.microsoft.com/office/drawing/2014/main"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a:extLst>
              <a:ext uri="{FF2B5EF4-FFF2-40B4-BE49-F238E27FC236}">
                <a16:creationId xmlns:a16="http://schemas.microsoft.com/office/drawing/2014/main"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9073421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D6FBB9D-1CAA-4D05-AB33-BABDFE17B843}"/>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sp>
      <p:sp useBgFill="1">
        <p:nvSpPr>
          <p:cNvPr id="10" name="Rectangle 9">
            <a:extLst>
              <a:ext uri="{FF2B5EF4-FFF2-40B4-BE49-F238E27FC236}">
                <a16:creationId xmlns:a16="http://schemas.microsoft.com/office/drawing/2014/main" id="{04727B71-B4B6-4823-80A1-68C40B475118}"/>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79A6DB05-9FB5-4B07-8675-74C23D4FD89D}"/>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D7DED67-27EC-4D43-A21C-093C1DB04813}"/>
              </a:ext>
            </a:extLst>
          </p:cNvPr>
          <p:cNvSpPr>
            <a:spLocks noGrp="1"/>
          </p:cNvSpPr>
          <p:nvPr>
            <p:ph type="dt" sz="half" idx="10"/>
          </p:nvPr>
        </p:nvSpPr>
        <p:spPr>
          <a:xfrm>
            <a:off x="1115568" y="6356350"/>
            <a:ext cx="2743200" cy="365125"/>
          </a:xfrm>
        </p:spPr>
        <p:txBody>
          <a:bodyPr/>
          <a:lstStyle/>
          <a:p>
            <a:fld id="{5CF65307-640F-4AE7-B0BE-50C709AD86C5}" type="datetimeFigureOut">
              <a:rPr lang="en-US" dirty="0"/>
              <a:t>9/11/2026</a:t>
            </a:fld>
            <a:endParaRPr lang="en-US" dirty="0"/>
          </a:p>
        </p:txBody>
      </p:sp>
      <p:sp>
        <p:nvSpPr>
          <p:cNvPr id="5" name="Footer Placeholder 4">
            <a:extLst>
              <a:ext uri="{FF2B5EF4-FFF2-40B4-BE49-F238E27FC236}">
                <a16:creationId xmlns:a16="http://schemas.microsoft.com/office/drawing/2014/main" id="{36747CE3-4890-4BC1-94DB-5D49D02C993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93C5AD3-D79A-4D46-B25B-822FE0252511}"/>
              </a:ext>
            </a:extLst>
          </p:cNvPr>
          <p:cNvSpPr>
            <a:spLocks noGrp="1"/>
          </p:cNvSpPr>
          <p:nvPr>
            <p:ph type="sldNum" sz="quarter" idx="12"/>
          </p:nvPr>
        </p:nvSpPr>
        <p:spPr>
          <a:xfrm>
            <a:off x="8540496" y="6356350"/>
            <a:ext cx="2743200" cy="365125"/>
          </a:xfrm>
        </p:spPr>
        <p:txBody>
          <a:bodyPr/>
          <a:lstStyle/>
          <a:p>
            <a:fld id="{A65A5C87-DF58-40C8-B092-1DE63DB4547E}" type="slidenum">
              <a:rPr lang="en-US" dirty="0"/>
              <a:t>‹#›</a:t>
            </a:fld>
            <a:endParaRPr lang="en-US" dirty="0"/>
          </a:p>
        </p:txBody>
      </p:sp>
    </p:spTree>
    <p:extLst>
      <p:ext uri="{BB962C8B-B14F-4D97-AF65-F5344CB8AC3E}">
        <p14:creationId xmlns:p14="http://schemas.microsoft.com/office/powerpoint/2010/main" val="14872182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5AEDC5C-2E87-49C6-AB07-A95E5F39ED8E}"/>
              </a:ext>
            </a:extLst>
          </p:cNvPr>
          <p:cNvSpPr/>
          <p:nvPr/>
        </p:nvSpPr>
        <p:spPr>
          <a:xfrm>
            <a:off x="558210" y="4981421"/>
            <a:ext cx="11134956"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sp>
      <p:sp>
        <p:nvSpPr>
          <p:cNvPr id="10" name="Rectangle 9">
            <a:extLst>
              <a:ext uri="{FF2B5EF4-FFF2-40B4-BE49-F238E27FC236}">
                <a16:creationId xmlns:a16="http://schemas.microsoft.com/office/drawing/2014/main" id="{A57D88DE-E462-4C8A-BF99-609390DFB781}"/>
              </a:ext>
            </a:extLst>
          </p:cNvPr>
          <p:cNvSpPr/>
          <p:nvPr/>
        </p:nvSpPr>
        <p:spPr>
          <a:xfrm>
            <a:off x="498834" y="5118581"/>
            <a:ext cx="146304"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B8E44900-E8BF-4B12-8BCB-41076E2B68C7}"/>
              </a:ext>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16:creationId xmlns:a16="http://schemas.microsoft.com/office/drawing/2014/main" id="{917741F9-B00F-4463-A257-6B66DABD9B4E}"/>
              </a:ext>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D48BFA7D-4401-4285-802B-1579165F0D6D}"/>
              </a:ext>
            </a:extLst>
          </p:cNvPr>
          <p:cNvSpPr>
            <a:spLocks noGrp="1"/>
          </p:cNvSpPr>
          <p:nvPr>
            <p:ph type="dt" sz="half" idx="10"/>
          </p:nvPr>
        </p:nvSpPr>
        <p:spPr/>
        <p:txBody>
          <a:bodyPr/>
          <a:lstStyle/>
          <a:p>
            <a:fld id="{F77EA1F9-1F0F-4C65-8F6E-9729B924AAAC}" type="datetimeFigureOut">
              <a:rPr lang="en-US" dirty="0"/>
              <a:t>9/11/2026</a:t>
            </a:fld>
            <a:endParaRPr lang="en-US" dirty="0"/>
          </a:p>
        </p:txBody>
      </p:sp>
      <p:sp>
        <p:nvSpPr>
          <p:cNvPr id="5" name="Footer Placeholder 4">
            <a:extLst>
              <a:ext uri="{FF2B5EF4-FFF2-40B4-BE49-F238E27FC236}">
                <a16:creationId xmlns:a16="http://schemas.microsoft.com/office/drawing/2014/main" id="{49A909C5-AA19-4195-8376-9002D5DF465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3AC3F32-46E0-47C8-8565-5969A475FDB0}"/>
              </a:ext>
            </a:extLst>
          </p:cNvPr>
          <p:cNvSpPr>
            <a:spLocks noGrp="1"/>
          </p:cNvSpPr>
          <p:nvPr>
            <p:ph type="sldNum" sz="quarter" idx="12"/>
          </p:nvPr>
        </p:nvSpPr>
        <p:spPr/>
        <p:txBody>
          <a:bodyPr/>
          <a:lstStyle/>
          <a:p>
            <a:fld id="{A65A5C87-DF58-40C8-B092-1DE63DB4547E}" type="slidenum">
              <a:rPr lang="en-US" dirty="0"/>
              <a:t>‹#›</a:t>
            </a:fld>
            <a:endParaRPr lang="en-US" dirty="0"/>
          </a:p>
        </p:txBody>
      </p:sp>
    </p:spTree>
    <p:extLst>
      <p:ext uri="{BB962C8B-B14F-4D97-AF65-F5344CB8AC3E}">
        <p14:creationId xmlns:p14="http://schemas.microsoft.com/office/powerpoint/2010/main" val="16461478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76262E-36A0-40C6-ADE6-90CD9FB9B9EA}"/>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sp>
      <p:sp useBgFill="1">
        <p:nvSpPr>
          <p:cNvPr id="11" name="Rectangle 10">
            <a:extLst>
              <a:ext uri="{FF2B5EF4-FFF2-40B4-BE49-F238E27FC236}">
                <a16:creationId xmlns:a16="http://schemas.microsoft.com/office/drawing/2014/main" id="{42677A9B-4D1D-4D80-912C-24570140A650}"/>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03DC8C98-510F-48C9-82B2-9E4F760A68DF}"/>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17A078AE-0BC3-48F9-87EC-2DB0CCE7E2AE}"/>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92A20DF-0829-4336-B59F-FF9D7AA9D8B6}"/>
              </a:ext>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935D01C-CF67-4DF6-B96C-FFC9D5BF847B}"/>
              </a:ext>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29BBD797-6031-4F82-8726-EAB757027FF5}"/>
              </a:ext>
            </a:extLst>
          </p:cNvPr>
          <p:cNvSpPr>
            <a:spLocks noGrp="1"/>
          </p:cNvSpPr>
          <p:nvPr>
            <p:ph type="dt" sz="half" idx="10"/>
          </p:nvPr>
        </p:nvSpPr>
        <p:spPr>
          <a:xfrm>
            <a:off x="1115568" y="6356350"/>
            <a:ext cx="2743200" cy="365125"/>
          </a:xfrm>
        </p:spPr>
        <p:txBody>
          <a:bodyPr/>
          <a:lstStyle/>
          <a:p>
            <a:fld id="{202278E8-5F4B-47D5-A617-8CCDF75D6A33}" type="datetimeFigureOut">
              <a:rPr lang="en-US" dirty="0"/>
              <a:t>9/11/2026</a:t>
            </a:fld>
            <a:endParaRPr lang="en-US" dirty="0"/>
          </a:p>
        </p:txBody>
      </p:sp>
      <p:sp>
        <p:nvSpPr>
          <p:cNvPr id="6" name="Footer Placeholder 5">
            <a:extLst>
              <a:ext uri="{FF2B5EF4-FFF2-40B4-BE49-F238E27FC236}">
                <a16:creationId xmlns:a16="http://schemas.microsoft.com/office/drawing/2014/main" id="{76B3F71C-B897-4909-A75E-8716AD49C15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F78BC14-5BB1-405F-A6F3-C07230F085C8}"/>
              </a:ext>
            </a:extLst>
          </p:cNvPr>
          <p:cNvSpPr>
            <a:spLocks noGrp="1"/>
          </p:cNvSpPr>
          <p:nvPr>
            <p:ph type="sldNum" sz="quarter" idx="12"/>
          </p:nvPr>
        </p:nvSpPr>
        <p:spPr>
          <a:xfrm>
            <a:off x="8540496" y="6356350"/>
            <a:ext cx="2743200" cy="365125"/>
          </a:xfrm>
        </p:spPr>
        <p:txBody>
          <a:bodyPr/>
          <a:lstStyle/>
          <a:p>
            <a:fld id="{A65A5C87-DF58-40C8-B092-1DE63DB4547E}" type="slidenum">
              <a:rPr lang="en-US" dirty="0"/>
              <a:t>‹#›</a:t>
            </a:fld>
            <a:endParaRPr lang="en-US" dirty="0"/>
          </a:p>
        </p:txBody>
      </p:sp>
    </p:spTree>
    <p:extLst>
      <p:ext uri="{BB962C8B-B14F-4D97-AF65-F5344CB8AC3E}">
        <p14:creationId xmlns:p14="http://schemas.microsoft.com/office/powerpoint/2010/main" val="20742667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B671BDE-E45C-41A1-9B98-4A607D703855}"/>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sp>
      <p:sp useBgFill="1">
        <p:nvSpPr>
          <p:cNvPr id="13" name="Rectangle 12">
            <a:extLst>
              <a:ext uri="{FF2B5EF4-FFF2-40B4-BE49-F238E27FC236}">
                <a16:creationId xmlns:a16="http://schemas.microsoft.com/office/drawing/2014/main" id="{299500CE-917A-4D03-A7DF-71D8EBBC1537}"/>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sp>
      <p:sp>
        <p:nvSpPr>
          <p:cNvPr id="15" name="Rectangle 14">
            <a:extLst>
              <a:ext uri="{FF2B5EF4-FFF2-40B4-BE49-F238E27FC236}">
                <a16:creationId xmlns:a16="http://schemas.microsoft.com/office/drawing/2014/main" id="{C3D0D377-28B0-417D-886B-9483AF064975}"/>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0F8F91F8-0767-40B5-A3AA-72931FC192EA}"/>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16:creationId xmlns:a16="http://schemas.microsoft.com/office/drawing/2014/main" id="{AAAE0554-8BEE-4BF6-9519-51B8475D35E1}"/>
              </a:ext>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D4A358D-C930-48E0-B372-06A826B74C47}"/>
              </a:ext>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3B6615E-4966-4150-83B6-C47591B36383}"/>
              </a:ext>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D409F6B-C17B-4B4F-9F35-5068BDC4E2FD}"/>
              </a:ext>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C8BC356D-052B-4A9B-8B2F-6665FD325AB3}"/>
              </a:ext>
            </a:extLst>
          </p:cNvPr>
          <p:cNvSpPr>
            <a:spLocks noGrp="1"/>
          </p:cNvSpPr>
          <p:nvPr>
            <p:ph type="dt" sz="half" idx="10"/>
          </p:nvPr>
        </p:nvSpPr>
        <p:spPr>
          <a:xfrm>
            <a:off x="1115568" y="6356350"/>
            <a:ext cx="2743200" cy="365125"/>
          </a:xfrm>
        </p:spPr>
        <p:txBody>
          <a:bodyPr/>
          <a:lstStyle/>
          <a:p>
            <a:fld id="{16AAFA52-7A21-407F-8339-40DF182D7460}" type="datetimeFigureOut">
              <a:rPr lang="en-US" dirty="0"/>
              <a:t>9/11/2026</a:t>
            </a:fld>
            <a:endParaRPr lang="en-US" dirty="0"/>
          </a:p>
        </p:txBody>
      </p:sp>
      <p:sp>
        <p:nvSpPr>
          <p:cNvPr id="8" name="Footer Placeholder 7">
            <a:extLst>
              <a:ext uri="{FF2B5EF4-FFF2-40B4-BE49-F238E27FC236}">
                <a16:creationId xmlns:a16="http://schemas.microsoft.com/office/drawing/2014/main" id="{69C5E5FA-26A9-467C-93E3-8476142D1D46}"/>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D279E50C-1E40-4B48-871B-E392428D20A3}"/>
              </a:ext>
            </a:extLst>
          </p:cNvPr>
          <p:cNvSpPr>
            <a:spLocks noGrp="1"/>
          </p:cNvSpPr>
          <p:nvPr>
            <p:ph type="sldNum" sz="quarter" idx="12"/>
          </p:nvPr>
        </p:nvSpPr>
        <p:spPr>
          <a:xfrm>
            <a:off x="8540496" y="6356350"/>
            <a:ext cx="2743200" cy="365125"/>
          </a:xfrm>
        </p:spPr>
        <p:txBody>
          <a:bodyPr/>
          <a:lstStyle/>
          <a:p>
            <a:fld id="{A65A5C87-DF58-40C8-B092-1DE63DB4547E}" type="slidenum">
              <a:rPr lang="en-US" dirty="0"/>
              <a:t>‹#›</a:t>
            </a:fld>
            <a:endParaRPr lang="en-US" dirty="0"/>
          </a:p>
        </p:txBody>
      </p:sp>
    </p:spTree>
    <p:extLst>
      <p:ext uri="{BB962C8B-B14F-4D97-AF65-F5344CB8AC3E}">
        <p14:creationId xmlns:p14="http://schemas.microsoft.com/office/powerpoint/2010/main" val="3922792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C0689C4-0DB3-408B-A956-40326B4AE4C4}"/>
              </a:ext>
            </a:extLst>
          </p:cNvPr>
          <p:cNvSpPr/>
          <p:nvPr/>
        </p:nvSpPr>
        <p:spPr>
          <a:xfrm>
            <a:off x="665853" y="1533525"/>
            <a:ext cx="10917063"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sp>
      <p:sp>
        <p:nvSpPr>
          <p:cNvPr id="9" name="Rectangle 8">
            <a:extLst>
              <a:ext uri="{FF2B5EF4-FFF2-40B4-BE49-F238E27FC236}">
                <a16:creationId xmlns:a16="http://schemas.microsoft.com/office/drawing/2014/main" id="{56E1D10E-1C30-41BF-8C3B-C460C9B5597B}"/>
              </a:ext>
            </a:extLst>
          </p:cNvPr>
          <p:cNvSpPr/>
          <p:nvPr/>
        </p:nvSpPr>
        <p:spPr>
          <a:xfrm>
            <a:off x="609084" y="2971798"/>
            <a:ext cx="128016"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779454F2-0EE5-4888-AF4C-82F825E6226E}"/>
              </a:ext>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id="{67C91241-A315-4643-91E5-CF2C25CC903A}"/>
              </a:ext>
            </a:extLst>
          </p:cNvPr>
          <p:cNvSpPr>
            <a:spLocks noGrp="1"/>
          </p:cNvSpPr>
          <p:nvPr>
            <p:ph type="dt" sz="half" idx="10"/>
          </p:nvPr>
        </p:nvSpPr>
        <p:spPr/>
        <p:txBody>
          <a:bodyPr/>
          <a:lstStyle/>
          <a:p>
            <a:fld id="{96770335-1C1A-4243-9BDD-9630C417D284}" type="datetimeFigureOut">
              <a:rPr lang="en-US" dirty="0"/>
              <a:t>9/11/2026</a:t>
            </a:fld>
            <a:endParaRPr lang="en-US" dirty="0"/>
          </a:p>
        </p:txBody>
      </p:sp>
      <p:sp>
        <p:nvSpPr>
          <p:cNvPr id="4" name="Footer Placeholder 3">
            <a:extLst>
              <a:ext uri="{FF2B5EF4-FFF2-40B4-BE49-F238E27FC236}">
                <a16:creationId xmlns:a16="http://schemas.microsoft.com/office/drawing/2014/main" id="{22706D86-5479-487D-94C8-76093D84F377}"/>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A7739411-CED6-43D4-868D-A65C4161A72B}"/>
              </a:ext>
            </a:extLst>
          </p:cNvPr>
          <p:cNvSpPr>
            <a:spLocks noGrp="1"/>
          </p:cNvSpPr>
          <p:nvPr>
            <p:ph type="sldNum" sz="quarter" idx="12"/>
          </p:nvPr>
        </p:nvSpPr>
        <p:spPr/>
        <p:txBody>
          <a:bodyPr/>
          <a:lstStyle/>
          <a:p>
            <a:fld id="{A65A5C87-DF58-40C8-B092-1DE63DB4547E}" type="slidenum">
              <a:rPr lang="en-US" dirty="0"/>
              <a:t>‹#›</a:t>
            </a:fld>
            <a:endParaRPr lang="en-US" dirty="0"/>
          </a:p>
        </p:txBody>
      </p:sp>
    </p:spTree>
    <p:extLst>
      <p:ext uri="{BB962C8B-B14F-4D97-AF65-F5344CB8AC3E}">
        <p14:creationId xmlns:p14="http://schemas.microsoft.com/office/powerpoint/2010/main" val="35218268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C447E0-1D4D-4EF2-B81B-4B2400EE3EDB}"/>
              </a:ext>
            </a:extLst>
          </p:cNvPr>
          <p:cNvSpPr>
            <a:spLocks noGrp="1"/>
          </p:cNvSpPr>
          <p:nvPr>
            <p:ph type="dt" sz="half" idx="10"/>
          </p:nvPr>
        </p:nvSpPr>
        <p:spPr/>
        <p:txBody>
          <a:bodyPr/>
          <a:lstStyle/>
          <a:p>
            <a:fld id="{0141513F-8EBD-4612-96F4-CC3E309609AF}" type="datetimeFigureOut">
              <a:rPr lang="en-US" dirty="0"/>
              <a:t>9/11/2026</a:t>
            </a:fld>
            <a:endParaRPr lang="en-US" dirty="0"/>
          </a:p>
        </p:txBody>
      </p:sp>
      <p:sp>
        <p:nvSpPr>
          <p:cNvPr id="3" name="Footer Placeholder 2">
            <a:extLst>
              <a:ext uri="{FF2B5EF4-FFF2-40B4-BE49-F238E27FC236}">
                <a16:creationId xmlns:a16="http://schemas.microsoft.com/office/drawing/2014/main" id="{C9984CA0-2A78-4600-9F3D-19B09E790FE8}"/>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38440955-B18E-49D3-AE7B-B331200E34C5}"/>
              </a:ext>
            </a:extLst>
          </p:cNvPr>
          <p:cNvSpPr>
            <a:spLocks noGrp="1"/>
          </p:cNvSpPr>
          <p:nvPr>
            <p:ph type="sldNum" sz="quarter" idx="12"/>
          </p:nvPr>
        </p:nvSpPr>
        <p:spPr/>
        <p:txBody>
          <a:bodyPr/>
          <a:lstStyle/>
          <a:p>
            <a:fld id="{A65A5C87-DF58-40C8-B092-1DE63DB4547E}" type="slidenum">
              <a:rPr lang="en-US" dirty="0"/>
              <a:t>‹#›</a:t>
            </a:fld>
            <a:endParaRPr lang="en-US" dirty="0"/>
          </a:p>
        </p:txBody>
      </p:sp>
    </p:spTree>
    <p:extLst>
      <p:ext uri="{BB962C8B-B14F-4D97-AF65-F5344CB8AC3E}">
        <p14:creationId xmlns:p14="http://schemas.microsoft.com/office/powerpoint/2010/main" val="32883016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FA417FE-CD1A-486F-A4AC-E4000A2FB18E}"/>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sp>
      <p:sp>
        <p:nvSpPr>
          <p:cNvPr id="11" name="Rectangle 10">
            <a:extLst>
              <a:ext uri="{FF2B5EF4-FFF2-40B4-BE49-F238E27FC236}">
                <a16:creationId xmlns:a16="http://schemas.microsoft.com/office/drawing/2014/main" id="{1318F0F5-812B-472C-9408-B80F2553F5E0}"/>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47F7751B-CD8F-4F5B-A903-1DCE5D1E8306}"/>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16:creationId xmlns:a16="http://schemas.microsoft.com/office/drawing/2014/main" id="{EFA55C8A-A0BB-441D-976F-EB56D4382DB6}"/>
              </a:ext>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37DE6A51-A2E5-4BFA-B571-9FDFE1BBFB44}"/>
              </a:ext>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3D92778A-DD4C-4651-9C53-8B0C44CD8805}"/>
              </a:ext>
            </a:extLst>
          </p:cNvPr>
          <p:cNvSpPr>
            <a:spLocks noGrp="1"/>
          </p:cNvSpPr>
          <p:nvPr>
            <p:ph type="dt" sz="half" idx="10"/>
          </p:nvPr>
        </p:nvSpPr>
        <p:spPr>
          <a:xfrm>
            <a:off x="868680" y="6356350"/>
            <a:ext cx="2743200" cy="365125"/>
          </a:xfrm>
        </p:spPr>
        <p:txBody>
          <a:bodyPr/>
          <a:lstStyle/>
          <a:p>
            <a:fld id="{6E6483A1-31A8-47A2-AB0A-53A7803D5EBF}" type="datetimeFigureOut">
              <a:rPr lang="en-US" dirty="0"/>
              <a:t>9/11/2026</a:t>
            </a:fld>
            <a:endParaRPr lang="en-US" dirty="0"/>
          </a:p>
        </p:txBody>
      </p:sp>
      <p:sp>
        <p:nvSpPr>
          <p:cNvPr id="6" name="Footer Placeholder 5">
            <a:extLst>
              <a:ext uri="{FF2B5EF4-FFF2-40B4-BE49-F238E27FC236}">
                <a16:creationId xmlns:a16="http://schemas.microsoft.com/office/drawing/2014/main" id="{9D6C7F66-2DFA-4146-BE1A-CE2890FE45E2}"/>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D285D185-B1B6-4D62-81BE-BE82C80ACA6C}"/>
              </a:ext>
            </a:extLst>
          </p:cNvPr>
          <p:cNvSpPr>
            <a:spLocks noGrp="1"/>
          </p:cNvSpPr>
          <p:nvPr>
            <p:ph type="sldNum" sz="quarter" idx="12"/>
          </p:nvPr>
        </p:nvSpPr>
        <p:spPr/>
        <p:txBody>
          <a:bodyPr/>
          <a:lstStyle/>
          <a:p>
            <a:fld id="{A65A5C87-DF58-40C8-B092-1DE63DB4547E}" type="slidenum">
              <a:rPr lang="en-US" dirty="0"/>
              <a:t>‹#›</a:t>
            </a:fld>
            <a:endParaRPr lang="en-US" dirty="0"/>
          </a:p>
        </p:txBody>
      </p:sp>
    </p:spTree>
    <p:extLst>
      <p:ext uri="{BB962C8B-B14F-4D97-AF65-F5344CB8AC3E}">
        <p14:creationId xmlns:p14="http://schemas.microsoft.com/office/powerpoint/2010/main" val="19140781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68B77B5-211C-456E-B79F-306CC3619347}"/>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sp>
      <p:sp>
        <p:nvSpPr>
          <p:cNvPr id="11" name="Rectangle 10">
            <a:extLst>
              <a:ext uri="{FF2B5EF4-FFF2-40B4-BE49-F238E27FC236}">
                <a16:creationId xmlns:a16="http://schemas.microsoft.com/office/drawing/2014/main" id="{3B63C338-194D-4F23-ABEC-60A7EA96F302}"/>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A0C04DCC-0E3E-4F05-9FAC-9FA6CA4B2BAE}"/>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16:creationId xmlns:a16="http://schemas.microsoft.com/office/drawing/2014/main" id="{EBA29649-B19F-499E-8E9A-3577EAC8F031}"/>
              </a:ext>
            </a:extLst>
          </p:cNvPr>
          <p:cNvSpPr>
            <a:spLocks noGrp="1" noChangeAspect="1"/>
          </p:cNvSpPr>
          <p:nvPr>
            <p:ph type="pic" idx="1"/>
          </p:nvPr>
        </p:nvSpPr>
        <p:spPr>
          <a:xfrm>
            <a:off x="4965192" y="1161288"/>
            <a:ext cx="6729984" cy="4645152"/>
          </a:xfrm>
        </p:spPr>
        <p:txBody>
          <a:bodyPr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1BC9EF2E-A8CD-41A1-B11A-0D8842797A98}"/>
              </a:ext>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44257B5-0DE0-401F-9171-E8687A97DBA7}"/>
              </a:ext>
            </a:extLst>
          </p:cNvPr>
          <p:cNvSpPr>
            <a:spLocks noGrp="1"/>
          </p:cNvSpPr>
          <p:nvPr>
            <p:ph type="dt" sz="half" idx="10"/>
          </p:nvPr>
        </p:nvSpPr>
        <p:spPr>
          <a:xfrm>
            <a:off x="868680" y="6356350"/>
            <a:ext cx="2743200" cy="365125"/>
          </a:xfrm>
        </p:spPr>
        <p:txBody>
          <a:bodyPr/>
          <a:lstStyle/>
          <a:p>
            <a:fld id="{6D8810B9-2C7C-4CAF-99E2-617AE20BA331}" type="datetimeFigureOut">
              <a:rPr lang="en-US" dirty="0"/>
              <a:t>9/11/2026</a:t>
            </a:fld>
            <a:endParaRPr lang="en-US" dirty="0"/>
          </a:p>
        </p:txBody>
      </p:sp>
      <p:sp>
        <p:nvSpPr>
          <p:cNvPr id="6" name="Footer Placeholder 5">
            <a:extLst>
              <a:ext uri="{FF2B5EF4-FFF2-40B4-BE49-F238E27FC236}">
                <a16:creationId xmlns:a16="http://schemas.microsoft.com/office/drawing/2014/main" id="{788CD9AD-D667-4FD4-AA34-428AA0BCD09E}"/>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18770FB6-F273-4BA6-8B97-9835AC537871}"/>
              </a:ext>
            </a:extLst>
          </p:cNvPr>
          <p:cNvSpPr>
            <a:spLocks noGrp="1"/>
          </p:cNvSpPr>
          <p:nvPr>
            <p:ph type="sldNum" sz="quarter" idx="12"/>
          </p:nvPr>
        </p:nvSpPr>
        <p:spPr/>
        <p:txBody>
          <a:bodyPr/>
          <a:lstStyle/>
          <a:p>
            <a:fld id="{A65A5C87-DF58-40C8-B092-1DE63DB4547E}" type="slidenum">
              <a:rPr lang="en-US" dirty="0"/>
              <a:t>‹#›</a:t>
            </a:fld>
            <a:endParaRPr lang="en-US" dirty="0"/>
          </a:p>
        </p:txBody>
      </p:sp>
    </p:spTree>
    <p:extLst>
      <p:ext uri="{BB962C8B-B14F-4D97-AF65-F5344CB8AC3E}">
        <p14:creationId xmlns:p14="http://schemas.microsoft.com/office/powerpoint/2010/main" val="25622562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32C18-E430-4EC7-BD7C-99D86D012231}"/>
              </a:ext>
            </a:extLst>
          </p:cNvPr>
          <p:cNvSpPr>
            <a:spLocks noGrp="1"/>
          </p:cNvSpPr>
          <p:nvPr>
            <p:ph type="title"/>
          </p:nvPr>
        </p:nvSpPr>
        <p:spPr/>
        <p:txBody>
          <a:bodyPr/>
          <a:lstStyle/>
          <a:p>
            <a:r>
              <a:rPr lang="en-US" dirty="0"/>
              <a:t>Click to edit Master title style</a:t>
            </a:r>
          </a:p>
        </p:txBody>
      </p:sp>
      <p:sp>
        <p:nvSpPr>
          <p:cNvPr id="3" name="Vertical Text Placeholder 2">
            <a:extLst>
              <a:ext uri="{FF2B5EF4-FFF2-40B4-BE49-F238E27FC236}">
                <a16:creationId xmlns:a16="http://schemas.microsoft.com/office/drawing/2014/main" id="{8FC5012F-7119-4D94-9717-3862E1C9384E}"/>
              </a:ext>
            </a:extLst>
          </p:cNvPr>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9ED9A4A-D287-4207-9037-70DB007A1707}"/>
              </a:ext>
            </a:extLst>
          </p:cNvPr>
          <p:cNvSpPr>
            <a:spLocks noGrp="1"/>
          </p:cNvSpPr>
          <p:nvPr>
            <p:ph type="dt" sz="half" idx="10"/>
          </p:nvPr>
        </p:nvSpPr>
        <p:spPr/>
        <p:txBody>
          <a:bodyPr/>
          <a:lstStyle/>
          <a:p>
            <a:fld id="{F248F9EB-9D34-4B41-B66C-5FAF50876D2D}" type="datetimeFigureOut">
              <a:rPr lang="en-US" dirty="0"/>
              <a:t>9/11/2026</a:t>
            </a:fld>
            <a:endParaRPr lang="en-US" dirty="0"/>
          </a:p>
        </p:txBody>
      </p:sp>
      <p:sp>
        <p:nvSpPr>
          <p:cNvPr id="5" name="Footer Placeholder 4">
            <a:extLst>
              <a:ext uri="{FF2B5EF4-FFF2-40B4-BE49-F238E27FC236}">
                <a16:creationId xmlns:a16="http://schemas.microsoft.com/office/drawing/2014/main" id="{61ECFCAC-80DB-43BB-B3F1-AC22BACEE36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7679730-3487-4D94-A0DC-C21684963AB3}"/>
              </a:ext>
            </a:extLst>
          </p:cNvPr>
          <p:cNvSpPr>
            <a:spLocks noGrp="1"/>
          </p:cNvSpPr>
          <p:nvPr>
            <p:ph type="sldNum" sz="quarter" idx="12"/>
          </p:nvPr>
        </p:nvSpPr>
        <p:spPr/>
        <p:txBody>
          <a:bodyPr/>
          <a:lstStyle/>
          <a:p>
            <a:fld id="{A65A5C87-DF58-40C8-B092-1DE63DB4547E}" type="slidenum">
              <a:rPr lang="en-US" dirty="0"/>
              <a:t>‹#›</a:t>
            </a:fld>
            <a:endParaRPr lang="en-US" dirty="0"/>
          </a:p>
        </p:txBody>
      </p:sp>
    </p:spTree>
    <p:extLst>
      <p:ext uri="{BB962C8B-B14F-4D97-AF65-F5344CB8AC3E}">
        <p14:creationId xmlns:p14="http://schemas.microsoft.com/office/powerpoint/2010/main" val="32417244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43C89D-929E-4CD1-BCCC-72A14C0335D6}"/>
              </a:ext>
            </a:extLst>
          </p:cNvPr>
          <p:cNvSpPr>
            <a:spLocks noGrp="1"/>
          </p:cNvSpPr>
          <p:nvPr>
            <p:ph type="title" orient="vert"/>
          </p:nvPr>
        </p:nvSpPr>
        <p:spPr>
          <a:xfrm>
            <a:off x="8724900" y="365125"/>
            <a:ext cx="2628900" cy="5811838"/>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FED450EA-A577-4B76-A12F-650BEB20FD8D}"/>
              </a:ext>
            </a:extLst>
          </p:cNvPr>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1D2603B-9ACE-4FA9-805B-9B91EB63DF7D}"/>
              </a:ext>
            </a:extLst>
          </p:cNvPr>
          <p:cNvSpPr>
            <a:spLocks noGrp="1"/>
          </p:cNvSpPr>
          <p:nvPr>
            <p:ph type="dt" sz="half" idx="10"/>
          </p:nvPr>
        </p:nvSpPr>
        <p:spPr/>
        <p:txBody>
          <a:bodyPr/>
          <a:lstStyle/>
          <a:p>
            <a:fld id="{34489A26-CAA1-4690-8C1F-1641B1B97745}" type="datetimeFigureOut">
              <a:rPr lang="en-US" dirty="0"/>
              <a:t>9/11/2026</a:t>
            </a:fld>
            <a:endParaRPr lang="en-US" dirty="0"/>
          </a:p>
        </p:txBody>
      </p:sp>
      <p:sp>
        <p:nvSpPr>
          <p:cNvPr id="5" name="Footer Placeholder 4">
            <a:extLst>
              <a:ext uri="{FF2B5EF4-FFF2-40B4-BE49-F238E27FC236}">
                <a16:creationId xmlns:a16="http://schemas.microsoft.com/office/drawing/2014/main" id="{7ECE18AC-D6A9-4A61-885D-68E2B684A43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5197AE4-AA47-4E14-8FFE-171FAE47F49E}"/>
              </a:ext>
            </a:extLst>
          </p:cNvPr>
          <p:cNvSpPr>
            <a:spLocks noGrp="1"/>
          </p:cNvSpPr>
          <p:nvPr>
            <p:ph type="sldNum" sz="quarter" idx="12"/>
          </p:nvPr>
        </p:nvSpPr>
        <p:spPr/>
        <p:txBody>
          <a:bodyPr/>
          <a:lstStyle/>
          <a:p>
            <a:fld id="{A65A5C87-DF58-40C8-B092-1DE63DB4547E}" type="slidenum">
              <a:rPr lang="en-US" dirty="0"/>
              <a:t>‹#›</a:t>
            </a:fld>
            <a:endParaRPr lang="en-US" dirty="0"/>
          </a:p>
        </p:txBody>
      </p:sp>
    </p:spTree>
    <p:extLst>
      <p:ext uri="{BB962C8B-B14F-4D97-AF65-F5344CB8AC3E}">
        <p14:creationId xmlns:p14="http://schemas.microsoft.com/office/powerpoint/2010/main" val="13550505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325BDE-35A4-4AAD-960B-C1415864AD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BE459C78-0CC4-4552-93DD-49B4194D00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6744A3C-9C54-46A6-B3EF-5B3636242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E93E0A-5177-400C-87C9-C93AF466EC49}" type="datetimeFigureOut">
              <a:rPr lang="en-US" dirty="0"/>
              <a:t>9/11/2026</a:t>
            </a:fld>
            <a:endParaRPr lang="en-US" dirty="0"/>
          </a:p>
        </p:txBody>
      </p:sp>
      <p:sp>
        <p:nvSpPr>
          <p:cNvPr id="5" name="Footer Placeholder 4">
            <a:extLst>
              <a:ext uri="{FF2B5EF4-FFF2-40B4-BE49-F238E27FC236}">
                <a16:creationId xmlns:a16="http://schemas.microsoft.com/office/drawing/2014/main" id="{07D5A696-7B4B-4181-A961-7D66556D5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23038CB5-8F4A-401D-A3A9-B27DC15B7A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917615-2DB4-4DAA-9DE3-B2B689A846E0}" type="slidenum">
              <a:rPr lang="en-US" dirty="0"/>
              <a:t>‹#›</a:t>
            </a:fld>
            <a:endParaRPr lang="en-US" dirty="0"/>
          </a:p>
        </p:txBody>
      </p:sp>
    </p:spTree>
    <p:extLst>
      <p:ext uri="{BB962C8B-B14F-4D97-AF65-F5344CB8AC3E}">
        <p14:creationId xmlns:p14="http://schemas.microsoft.com/office/powerpoint/2010/main" val="1980117395"/>
      </p:ext>
    </p:extLst>
  </p:cSld>
  <p:clrMap bg1="lt1" tx1="dk1" bg2="lt2" tx2="dk2" accent1="accent1" accent2="accent2" accent3="accent3" accent4="accent4" accent5="accent5" accent6="accent6" hlink="hlink" folHlink="folHlink"/>
  <p:sldLayoutIdLst>
    <p:sldLayoutId id="2147483828" r:id="rId1"/>
    <p:sldLayoutId id="2147483829" r:id="rId2"/>
    <p:sldLayoutId id="2147483830" r:id="rId3"/>
    <p:sldLayoutId id="2147483831" r:id="rId4"/>
    <p:sldLayoutId id="2147483832" r:id="rId5"/>
    <p:sldLayoutId id="2147483833" r:id="rId6"/>
    <p:sldLayoutId id="2147483834" r:id="rId7"/>
    <p:sldLayoutId id="2147483835" r:id="rId8"/>
    <p:sldLayoutId id="2147483836" r:id="rId9"/>
    <p:sldLayoutId id="2147483837" r:id="rId10"/>
    <p:sldLayoutId id="2147483838"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10.jpeg"/></Relationships>
</file>

<file path=ppt/slides/_rels/slide17.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1.jpeg"/><Relationship Id="rId7" Type="http://schemas.openxmlformats.org/officeDocument/2006/relationships/diagramColors" Target="../diagrams/colors5.xm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289754" y="639097"/>
            <a:ext cx="6253317" cy="3686015"/>
          </a:xfrm>
        </p:spPr>
        <p:txBody>
          <a:bodyPr>
            <a:normAutofit/>
          </a:bodyPr>
          <a:lstStyle/>
          <a:p>
            <a:r>
              <a:rPr lang="en-GB" dirty="0"/>
              <a:t>Meet the teacher </a:t>
            </a:r>
          </a:p>
        </p:txBody>
      </p:sp>
      <p:sp>
        <p:nvSpPr>
          <p:cNvPr id="3" name="Subtitle 2"/>
          <p:cNvSpPr>
            <a:spLocks noGrp="1"/>
          </p:cNvSpPr>
          <p:nvPr>
            <p:ph type="subTitle" idx="1"/>
          </p:nvPr>
        </p:nvSpPr>
        <p:spPr>
          <a:xfrm>
            <a:off x="5289753" y="4672739"/>
            <a:ext cx="6269347" cy="1021498"/>
          </a:xfrm>
        </p:spPr>
        <p:txBody>
          <a:bodyPr vert="horz" lIns="91440" tIns="45720" rIns="91440" bIns="45720" rtlCol="0">
            <a:normAutofit/>
          </a:bodyPr>
          <a:lstStyle/>
          <a:p>
            <a:r>
              <a:rPr lang="en-GB">
                <a:solidFill>
                  <a:schemeClr val="tx1">
                    <a:lumMod val="85000"/>
                    <a:lumOff val="15000"/>
                  </a:schemeClr>
                </a:solidFill>
              </a:rPr>
              <a:t>Acorn Class</a:t>
            </a:r>
          </a:p>
        </p:txBody>
      </p:sp>
      <p:pic>
        <p:nvPicPr>
          <p:cNvPr id="5" name="Picture 4" descr="Polka Dot Wallpaper &amp; Spotted Wallpaper | I Love Wallpaper">
            <a:extLst>
              <a:ext uri="{FF2B5EF4-FFF2-40B4-BE49-F238E27FC236}">
                <a16:creationId xmlns:a16="http://schemas.microsoft.com/office/drawing/2014/main" id="{C6D82E87-EC1A-44D4-26A8-F1FD44CB34BC}"/>
              </a:ext>
            </a:extLst>
          </p:cNvPr>
          <p:cNvPicPr>
            <a:picLocks noChangeAspect="1"/>
          </p:cNvPicPr>
          <p:nvPr/>
        </p:nvPicPr>
        <p:blipFill>
          <a:blip r:embed="rId2"/>
          <a:srcRect l="18403" r="14007"/>
          <a:stretch>
            <a:fillRect/>
          </a:stretch>
        </p:blipFill>
        <p:spPr>
          <a:xfrm>
            <a:off x="-1" y="1"/>
            <a:ext cx="4635315" cy="6857999"/>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7EC6F6-D260-EEBA-E885-D3068105BAA7}"/>
              </a:ext>
            </a:extLst>
          </p:cNvPr>
          <p:cNvSpPr>
            <a:spLocks noGrp="1"/>
          </p:cNvSpPr>
          <p:nvPr>
            <p:ph type="title"/>
          </p:nvPr>
        </p:nvSpPr>
        <p:spPr>
          <a:xfrm>
            <a:off x="6361916" y="235227"/>
            <a:ext cx="4591005" cy="1960234"/>
          </a:xfrm>
        </p:spPr>
        <p:txBody>
          <a:bodyPr>
            <a:normAutofit/>
          </a:bodyPr>
          <a:lstStyle/>
          <a:p>
            <a:r>
              <a:rPr lang="en-GB" sz="4400"/>
              <a:t>Acorn Class Team</a:t>
            </a:r>
          </a:p>
        </p:txBody>
      </p:sp>
      <p:graphicFrame>
        <p:nvGraphicFramePr>
          <p:cNvPr id="14" name="Content Placeholder 2">
            <a:extLst>
              <a:ext uri="{FF2B5EF4-FFF2-40B4-BE49-F238E27FC236}">
                <a16:creationId xmlns:a16="http://schemas.microsoft.com/office/drawing/2014/main" id="{5AB14EC7-4B6F-36DF-9B82-713E8DB6624F}"/>
              </a:ext>
            </a:extLst>
          </p:cNvPr>
          <p:cNvGraphicFramePr>
            <a:graphicFrameLocks noGrp="1"/>
          </p:cNvGraphicFramePr>
          <p:nvPr>
            <p:ph idx="1"/>
            <p:extLst>
              <p:ext uri="{D42A27DB-BD31-4B8C-83A1-F6EECF244321}">
                <p14:modId xmlns:p14="http://schemas.microsoft.com/office/powerpoint/2010/main" val="197197000"/>
              </p:ext>
            </p:extLst>
          </p:nvPr>
        </p:nvGraphicFramePr>
        <p:xfrm>
          <a:off x="6370200" y="2790855"/>
          <a:ext cx="5304583" cy="33117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descr="Polka Dot Wallpaper &amp; Spotted Wallpaper | I Love Wallpaper">
            <a:extLst>
              <a:ext uri="{FF2B5EF4-FFF2-40B4-BE49-F238E27FC236}">
                <a16:creationId xmlns:a16="http://schemas.microsoft.com/office/drawing/2014/main" id="{0F97A73C-1CB0-5D75-F809-A6D563FF8200}"/>
              </a:ext>
            </a:extLst>
          </p:cNvPr>
          <p:cNvPicPr>
            <a:picLocks noChangeAspect="1"/>
          </p:cNvPicPr>
          <p:nvPr/>
        </p:nvPicPr>
        <p:blipFill>
          <a:blip r:embed="rId7"/>
          <a:srcRect t="7726" r="-1" b="7725"/>
          <a:stretch>
            <a:fillRect/>
          </a:stretch>
        </p:blipFill>
        <p:spPr>
          <a:xfrm>
            <a:off x="-1" y="10"/>
            <a:ext cx="4682273" cy="6857990"/>
          </a:xfrm>
          <a:prstGeom prst="rect">
            <a:avLst/>
          </a:prstGeom>
        </p:spPr>
      </p:pic>
    </p:spTree>
    <p:extLst>
      <p:ext uri="{BB962C8B-B14F-4D97-AF65-F5344CB8AC3E}">
        <p14:creationId xmlns:p14="http://schemas.microsoft.com/office/powerpoint/2010/main" val="10478299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Polka Dot Wallpaper &amp; Spotted Wallpaper | I Love Wallpaper">
            <a:extLst>
              <a:ext uri="{FF2B5EF4-FFF2-40B4-BE49-F238E27FC236}">
                <a16:creationId xmlns:a16="http://schemas.microsoft.com/office/drawing/2014/main" id="{EB1F8927-80DB-BA7E-4C06-31840500EEE8}"/>
              </a:ext>
            </a:extLst>
          </p:cNvPr>
          <p:cNvPicPr>
            <a:picLocks noChangeAspect="1"/>
          </p:cNvPicPr>
          <p:nvPr/>
        </p:nvPicPr>
        <p:blipFill>
          <a:blip r:embed="rId2"/>
          <a:srcRect t="22243" b="21507"/>
          <a:stretch>
            <a:fillRect/>
          </a:stretch>
        </p:blipFill>
        <p:spPr>
          <a:xfrm>
            <a:off x="-2871" y="15311"/>
            <a:ext cx="5312076" cy="6834183"/>
          </a:xfrm>
          <a:prstGeom prst="rect">
            <a:avLst/>
          </a:prstGeom>
        </p:spPr>
      </p:pic>
      <p:pic>
        <p:nvPicPr>
          <p:cNvPr id="4" name="Picture 3" descr="A screenshot of a computer&#10;&#10;AI-generated content may be incorrect.">
            <a:extLst>
              <a:ext uri="{FF2B5EF4-FFF2-40B4-BE49-F238E27FC236}">
                <a16:creationId xmlns:a16="http://schemas.microsoft.com/office/drawing/2014/main" id="{4FE44598-541E-BB37-6465-3FC1E33DEB8B}"/>
              </a:ext>
            </a:extLst>
          </p:cNvPr>
          <p:cNvPicPr>
            <a:picLocks noChangeAspect="1"/>
          </p:cNvPicPr>
          <p:nvPr/>
        </p:nvPicPr>
        <p:blipFill>
          <a:blip r:embed="rId3"/>
          <a:srcRect l="47861" t="30685" r="22691" b="32771"/>
          <a:stretch>
            <a:fillRect/>
          </a:stretch>
        </p:blipFill>
        <p:spPr>
          <a:xfrm>
            <a:off x="5875865" y="580860"/>
            <a:ext cx="6182934" cy="5954815"/>
          </a:xfrm>
          <a:prstGeom prst="rect">
            <a:avLst/>
          </a:prstGeom>
        </p:spPr>
      </p:pic>
      <p:sp>
        <p:nvSpPr>
          <p:cNvPr id="5" name="TextBox 4">
            <a:extLst>
              <a:ext uri="{FF2B5EF4-FFF2-40B4-BE49-F238E27FC236}">
                <a16:creationId xmlns:a16="http://schemas.microsoft.com/office/drawing/2014/main" id="{F3F5E330-58C0-711F-D1DA-DC30276B2A69}"/>
              </a:ext>
            </a:extLst>
          </p:cNvPr>
          <p:cNvSpPr txBox="1"/>
          <p:nvPr/>
        </p:nvSpPr>
        <p:spPr>
          <a:xfrm>
            <a:off x="728869" y="1789043"/>
            <a:ext cx="4041913" cy="1225868"/>
          </a:xfrm>
          <a:prstGeom prst="roundRect">
            <a:avLst/>
          </a:prstGeom>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6600" dirty="0"/>
              <a:t>Agenda</a:t>
            </a:r>
            <a:endParaRPr lang="en-US"/>
          </a:p>
        </p:txBody>
      </p:sp>
    </p:spTree>
    <p:extLst>
      <p:ext uri="{BB962C8B-B14F-4D97-AF65-F5344CB8AC3E}">
        <p14:creationId xmlns:p14="http://schemas.microsoft.com/office/powerpoint/2010/main" val="41217917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7841D5C-2362-D3F1-F70D-46F014C2E4D0}"/>
            </a:ext>
          </a:extLst>
        </p:cNvPr>
        <p:cNvGrpSpPr/>
        <p:nvPr/>
      </p:nvGrpSpPr>
      <p:grpSpPr>
        <a:xfrm>
          <a:off x="0" y="0"/>
          <a:ext cx="0" cy="0"/>
          <a:chOff x="0" y="0"/>
          <a:chExt cx="0" cy="0"/>
        </a:xfrm>
      </p:grpSpPr>
      <p:pic>
        <p:nvPicPr>
          <p:cNvPr id="3" name="Picture 2" descr="Polka Dot Wallpaper &amp; Spotted Wallpaper | I Love Wallpaper">
            <a:extLst>
              <a:ext uri="{FF2B5EF4-FFF2-40B4-BE49-F238E27FC236}">
                <a16:creationId xmlns:a16="http://schemas.microsoft.com/office/drawing/2014/main" id="{629D3754-9F90-6108-C867-D6FC9EC75877}"/>
              </a:ext>
            </a:extLst>
          </p:cNvPr>
          <p:cNvPicPr>
            <a:picLocks noChangeAspect="1"/>
          </p:cNvPicPr>
          <p:nvPr/>
        </p:nvPicPr>
        <p:blipFill>
          <a:blip r:embed="rId2"/>
          <a:srcRect t="22243" b="21507"/>
          <a:stretch>
            <a:fillRect/>
          </a:stretch>
        </p:blipFill>
        <p:spPr>
          <a:xfrm>
            <a:off x="-2871" y="15311"/>
            <a:ext cx="5312076" cy="6834183"/>
          </a:xfrm>
          <a:prstGeom prst="rect">
            <a:avLst/>
          </a:prstGeom>
        </p:spPr>
      </p:pic>
      <p:sp>
        <p:nvSpPr>
          <p:cNvPr id="5" name="TextBox 4">
            <a:extLst>
              <a:ext uri="{FF2B5EF4-FFF2-40B4-BE49-F238E27FC236}">
                <a16:creationId xmlns:a16="http://schemas.microsoft.com/office/drawing/2014/main" id="{F7B1E8E7-45E1-5BDF-0ADE-0CAFDC0F0DB2}"/>
              </a:ext>
            </a:extLst>
          </p:cNvPr>
          <p:cNvSpPr txBox="1"/>
          <p:nvPr/>
        </p:nvSpPr>
        <p:spPr>
          <a:xfrm>
            <a:off x="728869" y="1789043"/>
            <a:ext cx="4041913" cy="1225868"/>
          </a:xfrm>
          <a:prstGeom prst="roundRect">
            <a:avLst/>
          </a:prstGeom>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6600" dirty="0"/>
              <a:t>Values</a:t>
            </a:r>
          </a:p>
        </p:txBody>
      </p:sp>
      <p:pic>
        <p:nvPicPr>
          <p:cNvPr id="2" name="Picture 1" descr="A screenshot of a computer&#10;&#10;AI-generated content may be incorrect.">
            <a:extLst>
              <a:ext uri="{FF2B5EF4-FFF2-40B4-BE49-F238E27FC236}">
                <a16:creationId xmlns:a16="http://schemas.microsoft.com/office/drawing/2014/main" id="{0AB9AA8B-2F7B-E3CD-58BF-E4201A9E8FBF}"/>
              </a:ext>
            </a:extLst>
          </p:cNvPr>
          <p:cNvPicPr>
            <a:picLocks noChangeAspect="1"/>
          </p:cNvPicPr>
          <p:nvPr/>
        </p:nvPicPr>
        <p:blipFill>
          <a:blip r:embed="rId3"/>
          <a:srcRect l="49524" t="26360" r="23321" b="30420"/>
          <a:stretch>
            <a:fillRect/>
          </a:stretch>
        </p:blipFill>
        <p:spPr>
          <a:xfrm>
            <a:off x="5705060" y="207065"/>
            <a:ext cx="6483187" cy="6500667"/>
          </a:xfrm>
          <a:prstGeom prst="rect">
            <a:avLst/>
          </a:prstGeom>
        </p:spPr>
      </p:pic>
    </p:spTree>
    <p:extLst>
      <p:ext uri="{BB962C8B-B14F-4D97-AF65-F5344CB8AC3E}">
        <p14:creationId xmlns:p14="http://schemas.microsoft.com/office/powerpoint/2010/main" val="16439367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AB916AC-3A3C-FAC2-9CC4-43E7B3AB4D5C}"/>
            </a:ext>
          </a:extLst>
        </p:cNvPr>
        <p:cNvGrpSpPr/>
        <p:nvPr/>
      </p:nvGrpSpPr>
      <p:grpSpPr>
        <a:xfrm>
          <a:off x="0" y="0"/>
          <a:ext cx="0" cy="0"/>
          <a:chOff x="0" y="0"/>
          <a:chExt cx="0" cy="0"/>
        </a:xfrm>
      </p:grpSpPr>
      <p:pic>
        <p:nvPicPr>
          <p:cNvPr id="6" name="Picture 5" descr="Polka Dot Wallpaper &amp; Spotted Wallpaper | I Love Wallpaper">
            <a:extLst>
              <a:ext uri="{FF2B5EF4-FFF2-40B4-BE49-F238E27FC236}">
                <a16:creationId xmlns:a16="http://schemas.microsoft.com/office/drawing/2014/main" id="{2456B3C6-3E50-02A7-F3EA-BF558B402E0F}"/>
              </a:ext>
            </a:extLst>
          </p:cNvPr>
          <p:cNvPicPr>
            <a:picLocks noChangeAspect="1"/>
          </p:cNvPicPr>
          <p:nvPr/>
        </p:nvPicPr>
        <p:blipFill>
          <a:blip r:embed="rId2"/>
          <a:srcRect t="22243" b="21507"/>
          <a:stretch>
            <a:fillRect/>
          </a:stretch>
        </p:blipFill>
        <p:spPr>
          <a:xfrm>
            <a:off x="-2872" y="15311"/>
            <a:ext cx="12194871" cy="6834183"/>
          </a:xfrm>
          <a:prstGeom prst="rect">
            <a:avLst/>
          </a:prstGeom>
        </p:spPr>
      </p:pic>
      <p:graphicFrame>
        <p:nvGraphicFramePr>
          <p:cNvPr id="4" name="Content Placeholder 2">
            <a:extLst>
              <a:ext uri="{FF2B5EF4-FFF2-40B4-BE49-F238E27FC236}">
                <a16:creationId xmlns:a16="http://schemas.microsoft.com/office/drawing/2014/main" id="{F202BF5A-76D3-D41F-4008-5BB50FF3E740}"/>
              </a:ext>
            </a:extLst>
          </p:cNvPr>
          <p:cNvGraphicFramePr>
            <a:graphicFrameLocks/>
          </p:cNvGraphicFramePr>
          <p:nvPr>
            <p:extLst>
              <p:ext uri="{D42A27DB-BD31-4B8C-83A1-F6EECF244321}">
                <p14:modId xmlns:p14="http://schemas.microsoft.com/office/powerpoint/2010/main" val="539588475"/>
              </p:ext>
            </p:extLst>
          </p:nvPr>
        </p:nvGraphicFramePr>
        <p:xfrm>
          <a:off x="838200" y="1828800"/>
          <a:ext cx="10515600" cy="43525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2AF9CD40-E741-FCDA-2426-C8442189BF37}"/>
              </a:ext>
            </a:extLst>
          </p:cNvPr>
          <p:cNvSpPr txBox="1"/>
          <p:nvPr/>
        </p:nvSpPr>
        <p:spPr>
          <a:xfrm>
            <a:off x="2793376" y="309122"/>
            <a:ext cx="6602373" cy="1225868"/>
          </a:xfrm>
          <a:prstGeom prst="roundRect">
            <a:avLst/>
          </a:prstGeom>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6600" dirty="0"/>
              <a:t>School Rules</a:t>
            </a:r>
          </a:p>
        </p:txBody>
      </p:sp>
    </p:spTree>
    <p:extLst>
      <p:ext uri="{BB962C8B-B14F-4D97-AF65-F5344CB8AC3E}">
        <p14:creationId xmlns:p14="http://schemas.microsoft.com/office/powerpoint/2010/main" val="7684838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E65D5D2-477D-53AC-2280-02C8D86A15D8}"/>
              </a:ext>
            </a:extLst>
          </p:cNvPr>
          <p:cNvSpPr>
            <a:spLocks noGrp="1"/>
          </p:cNvSpPr>
          <p:nvPr>
            <p:ph type="dt" sz="half" idx="10"/>
          </p:nvPr>
        </p:nvSpPr>
        <p:spPr/>
        <p:txBody>
          <a:bodyPr/>
          <a:lstStyle/>
          <a:p>
            <a:fld id="{8B88BFFB-1480-4346-9AA3-D602576859C7}" type="datetime1">
              <a:rPr lang="en-US"/>
              <a:t>9/11/2026</a:t>
            </a:fld>
            <a:endParaRPr lang="en-US" dirty="0"/>
          </a:p>
        </p:txBody>
      </p:sp>
      <p:sp>
        <p:nvSpPr>
          <p:cNvPr id="3" name="Footer Placeholder 2">
            <a:extLst>
              <a:ext uri="{FF2B5EF4-FFF2-40B4-BE49-F238E27FC236}">
                <a16:creationId xmlns:a16="http://schemas.microsoft.com/office/drawing/2014/main" id="{74AD481D-D072-92F3-A9A0-997AECC28EC8}"/>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869BFDD6-B85D-3555-2FA7-6D21A8861970}"/>
              </a:ext>
            </a:extLst>
          </p:cNvPr>
          <p:cNvSpPr>
            <a:spLocks noGrp="1"/>
          </p:cNvSpPr>
          <p:nvPr>
            <p:ph type="sldNum" sz="quarter" idx="12"/>
          </p:nvPr>
        </p:nvSpPr>
        <p:spPr/>
        <p:txBody>
          <a:bodyPr/>
          <a:lstStyle/>
          <a:p>
            <a:fld id="{A65A5C87-DF58-40C8-B092-1DE63DB4547E}" type="slidenum">
              <a:rPr lang="en-US" dirty="0"/>
              <a:t>6</a:t>
            </a:fld>
            <a:endParaRPr lang="en-US" dirty="0"/>
          </a:p>
        </p:txBody>
      </p:sp>
      <p:pic>
        <p:nvPicPr>
          <p:cNvPr id="5" name="Picture 4" descr="Polka Dot Wallpaper &amp; Spotted Wallpaper | I Love Wallpaper">
            <a:extLst>
              <a:ext uri="{FF2B5EF4-FFF2-40B4-BE49-F238E27FC236}">
                <a16:creationId xmlns:a16="http://schemas.microsoft.com/office/drawing/2014/main" id="{E8E5FC00-A501-F5A8-BEEF-5CACDE5C6715}"/>
              </a:ext>
            </a:extLst>
          </p:cNvPr>
          <p:cNvPicPr>
            <a:picLocks noGrp="1" noRot="1" noChangeAspect="1" noMove="1" noResize="1" noEditPoints="1" noAdjustHandles="1" noChangeArrowheads="1" noChangeShapeType="1" noCrop="1"/>
          </p:cNvPicPr>
          <p:nvPr/>
        </p:nvPicPr>
        <p:blipFill>
          <a:blip r:embed="rId2"/>
          <a:srcRect t="22243" b="21507"/>
          <a:stretch>
            <a:fillRect/>
          </a:stretch>
        </p:blipFill>
        <p:spPr>
          <a:xfrm>
            <a:off x="-2872" y="15311"/>
            <a:ext cx="12194871" cy="6834183"/>
          </a:xfrm>
          <a:prstGeom prst="rect">
            <a:avLst/>
          </a:prstGeom>
        </p:spPr>
      </p:pic>
      <p:sp>
        <p:nvSpPr>
          <p:cNvPr id="6" name="TextBox 5">
            <a:extLst>
              <a:ext uri="{FF2B5EF4-FFF2-40B4-BE49-F238E27FC236}">
                <a16:creationId xmlns:a16="http://schemas.microsoft.com/office/drawing/2014/main" id="{5FDC0CE1-CF3C-C941-A151-4BF6FFC1D9EA}"/>
              </a:ext>
            </a:extLst>
          </p:cNvPr>
          <p:cNvSpPr txBox="1"/>
          <p:nvPr/>
        </p:nvSpPr>
        <p:spPr>
          <a:xfrm>
            <a:off x="3682580" y="183465"/>
            <a:ext cx="4823966" cy="1225868"/>
          </a:xfrm>
          <a:prstGeom prst="roundRect">
            <a:avLst/>
          </a:prstGeom>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6600" dirty="0"/>
              <a:t>Behaviour</a:t>
            </a:r>
          </a:p>
        </p:txBody>
      </p:sp>
      <p:pic>
        <p:nvPicPr>
          <p:cNvPr id="7" name="Picture 6">
            <a:extLst>
              <a:ext uri="{FF2B5EF4-FFF2-40B4-BE49-F238E27FC236}">
                <a16:creationId xmlns:a16="http://schemas.microsoft.com/office/drawing/2014/main" id="{DA1663B7-9FD6-A86A-B76B-FE354211B863}"/>
              </a:ext>
            </a:extLst>
          </p:cNvPr>
          <p:cNvPicPr>
            <a:picLocks noChangeAspect="1"/>
          </p:cNvPicPr>
          <p:nvPr/>
        </p:nvPicPr>
        <p:blipFill>
          <a:blip r:embed="rId3"/>
          <a:stretch>
            <a:fillRect/>
          </a:stretch>
        </p:blipFill>
        <p:spPr>
          <a:xfrm>
            <a:off x="4138056" y="2640701"/>
            <a:ext cx="4123313" cy="2628837"/>
          </a:xfrm>
          <a:prstGeom prst="rect">
            <a:avLst/>
          </a:prstGeom>
        </p:spPr>
      </p:pic>
      <p:pic>
        <p:nvPicPr>
          <p:cNvPr id="9" name="Picture 8">
            <a:extLst>
              <a:ext uri="{FF2B5EF4-FFF2-40B4-BE49-F238E27FC236}">
                <a16:creationId xmlns:a16="http://schemas.microsoft.com/office/drawing/2014/main" id="{87C8B564-BB9D-9B3E-E352-7F6664D29013}"/>
              </a:ext>
            </a:extLst>
          </p:cNvPr>
          <p:cNvPicPr>
            <a:picLocks noChangeAspect="1"/>
          </p:cNvPicPr>
          <p:nvPr/>
        </p:nvPicPr>
        <p:blipFill>
          <a:blip r:embed="rId4"/>
          <a:stretch>
            <a:fillRect/>
          </a:stretch>
        </p:blipFill>
        <p:spPr>
          <a:xfrm>
            <a:off x="8261369" y="4388414"/>
            <a:ext cx="3930630" cy="2454275"/>
          </a:xfrm>
          <a:prstGeom prst="rect">
            <a:avLst/>
          </a:prstGeom>
        </p:spPr>
      </p:pic>
      <p:pic>
        <p:nvPicPr>
          <p:cNvPr id="10" name="Picture 9">
            <a:extLst>
              <a:ext uri="{FF2B5EF4-FFF2-40B4-BE49-F238E27FC236}">
                <a16:creationId xmlns:a16="http://schemas.microsoft.com/office/drawing/2014/main" id="{F857FCA7-6F7B-328E-EC4B-05B692BB632A}"/>
              </a:ext>
            </a:extLst>
          </p:cNvPr>
          <p:cNvPicPr>
            <a:picLocks noChangeAspect="1"/>
          </p:cNvPicPr>
          <p:nvPr/>
        </p:nvPicPr>
        <p:blipFill>
          <a:blip r:embed="rId5"/>
          <a:stretch>
            <a:fillRect/>
          </a:stretch>
        </p:blipFill>
        <p:spPr>
          <a:xfrm>
            <a:off x="-2872" y="1640115"/>
            <a:ext cx="4299808" cy="2514790"/>
          </a:xfrm>
          <a:prstGeom prst="rect">
            <a:avLst/>
          </a:prstGeom>
        </p:spPr>
      </p:pic>
    </p:spTree>
    <p:extLst>
      <p:ext uri="{BB962C8B-B14F-4D97-AF65-F5344CB8AC3E}">
        <p14:creationId xmlns:p14="http://schemas.microsoft.com/office/powerpoint/2010/main" val="26362294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C29FD7-9524-401B-C2BF-9A2C26CAFB1F}"/>
            </a:ext>
          </a:extLst>
        </p:cNvPr>
        <p:cNvGrpSpPr/>
        <p:nvPr/>
      </p:nvGrpSpPr>
      <p:grpSpPr>
        <a:xfrm>
          <a:off x="0" y="0"/>
          <a:ext cx="0" cy="0"/>
          <a:chOff x="0" y="0"/>
          <a:chExt cx="0" cy="0"/>
        </a:xfrm>
      </p:grpSpPr>
      <p:sp>
        <p:nvSpPr>
          <p:cNvPr id="2" name="Date Placeholder 1">
            <a:extLst>
              <a:ext uri="{FF2B5EF4-FFF2-40B4-BE49-F238E27FC236}">
                <a16:creationId xmlns:a16="http://schemas.microsoft.com/office/drawing/2014/main" id="{E52EA16D-EC85-17A6-BAF5-884CF180C2E5}"/>
              </a:ext>
            </a:extLst>
          </p:cNvPr>
          <p:cNvSpPr>
            <a:spLocks noGrp="1"/>
          </p:cNvSpPr>
          <p:nvPr>
            <p:ph type="dt" sz="half" idx="10"/>
          </p:nvPr>
        </p:nvSpPr>
        <p:spPr/>
        <p:txBody>
          <a:bodyPr/>
          <a:lstStyle/>
          <a:p>
            <a:fld id="{8B88BFFB-1480-4346-9AA3-D602576859C7}" type="datetime1">
              <a:rPr lang="en-US"/>
              <a:t>9/11/2026</a:t>
            </a:fld>
            <a:endParaRPr lang="en-US" dirty="0"/>
          </a:p>
        </p:txBody>
      </p:sp>
      <p:sp>
        <p:nvSpPr>
          <p:cNvPr id="3" name="Footer Placeholder 2">
            <a:extLst>
              <a:ext uri="{FF2B5EF4-FFF2-40B4-BE49-F238E27FC236}">
                <a16:creationId xmlns:a16="http://schemas.microsoft.com/office/drawing/2014/main" id="{B6360E20-4E53-EF5A-671C-4A5058CCE403}"/>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665F0771-5C94-0C09-DC74-E24867867CD1}"/>
              </a:ext>
            </a:extLst>
          </p:cNvPr>
          <p:cNvSpPr>
            <a:spLocks noGrp="1"/>
          </p:cNvSpPr>
          <p:nvPr>
            <p:ph type="sldNum" sz="quarter" idx="12"/>
          </p:nvPr>
        </p:nvSpPr>
        <p:spPr/>
        <p:txBody>
          <a:bodyPr/>
          <a:lstStyle/>
          <a:p>
            <a:fld id="{A65A5C87-DF58-40C8-B092-1DE63DB4547E}" type="slidenum">
              <a:rPr lang="en-US" dirty="0"/>
              <a:t>7</a:t>
            </a:fld>
            <a:endParaRPr lang="en-US" dirty="0"/>
          </a:p>
        </p:txBody>
      </p:sp>
      <p:pic>
        <p:nvPicPr>
          <p:cNvPr id="5" name="Picture 4" descr="Polka Dot Wallpaper &amp; Spotted Wallpaper | I Love Wallpaper">
            <a:extLst>
              <a:ext uri="{FF2B5EF4-FFF2-40B4-BE49-F238E27FC236}">
                <a16:creationId xmlns:a16="http://schemas.microsoft.com/office/drawing/2014/main" id="{6F6AB1A4-9B92-2DC2-5C66-379E2A720AD9}"/>
              </a:ext>
            </a:extLst>
          </p:cNvPr>
          <p:cNvPicPr>
            <a:picLocks noGrp="1" noRot="1" noChangeAspect="1" noMove="1" noResize="1" noEditPoints="1" noAdjustHandles="1" noChangeArrowheads="1" noChangeShapeType="1" noCrop="1"/>
          </p:cNvPicPr>
          <p:nvPr/>
        </p:nvPicPr>
        <p:blipFill>
          <a:blip r:embed="rId3"/>
          <a:srcRect t="22243" b="21507"/>
          <a:stretch>
            <a:fillRect/>
          </a:stretch>
        </p:blipFill>
        <p:spPr>
          <a:xfrm>
            <a:off x="-2872" y="15311"/>
            <a:ext cx="12194871" cy="6834183"/>
          </a:xfrm>
          <a:prstGeom prst="rect">
            <a:avLst/>
          </a:prstGeom>
        </p:spPr>
      </p:pic>
      <p:pic>
        <p:nvPicPr>
          <p:cNvPr id="6" name="Picture 5" descr="Graphical user interface, application, Word&#10;&#10;Description automatically generated">
            <a:extLst>
              <a:ext uri="{FF2B5EF4-FFF2-40B4-BE49-F238E27FC236}">
                <a16:creationId xmlns:a16="http://schemas.microsoft.com/office/drawing/2014/main" id="{65B22535-5A32-DF9A-617E-C00A018DF5D5}"/>
              </a:ext>
            </a:extLst>
          </p:cNvPr>
          <p:cNvPicPr>
            <a:picLocks noChangeAspect="1"/>
          </p:cNvPicPr>
          <p:nvPr/>
        </p:nvPicPr>
        <p:blipFill rotWithShape="1">
          <a:blip r:embed="rId4"/>
          <a:srcRect l="20945" t="20486" r="20406" b="17027"/>
          <a:stretch/>
        </p:blipFill>
        <p:spPr>
          <a:xfrm>
            <a:off x="1318665" y="288485"/>
            <a:ext cx="9557882" cy="6364594"/>
          </a:xfrm>
          <a:prstGeom prst="rect">
            <a:avLst/>
          </a:prstGeom>
          <a:ln>
            <a:noFill/>
          </a:ln>
        </p:spPr>
      </p:pic>
    </p:spTree>
    <p:extLst>
      <p:ext uri="{BB962C8B-B14F-4D97-AF65-F5344CB8AC3E}">
        <p14:creationId xmlns:p14="http://schemas.microsoft.com/office/powerpoint/2010/main" val="19090253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6CD716-DEEE-39E4-BB10-A4A799E2C84B}"/>
            </a:ext>
          </a:extLst>
        </p:cNvPr>
        <p:cNvGrpSpPr/>
        <p:nvPr/>
      </p:nvGrpSpPr>
      <p:grpSpPr>
        <a:xfrm>
          <a:off x="0" y="0"/>
          <a:ext cx="0" cy="0"/>
          <a:chOff x="0" y="0"/>
          <a:chExt cx="0" cy="0"/>
        </a:xfrm>
      </p:grpSpPr>
      <p:sp>
        <p:nvSpPr>
          <p:cNvPr id="2" name="Date Placeholder 1">
            <a:extLst>
              <a:ext uri="{FF2B5EF4-FFF2-40B4-BE49-F238E27FC236}">
                <a16:creationId xmlns:a16="http://schemas.microsoft.com/office/drawing/2014/main" id="{A40E6899-B821-6CFF-CA70-9625DAEFAF2B}"/>
              </a:ext>
            </a:extLst>
          </p:cNvPr>
          <p:cNvSpPr>
            <a:spLocks noGrp="1"/>
          </p:cNvSpPr>
          <p:nvPr>
            <p:ph type="dt" sz="half" idx="10"/>
          </p:nvPr>
        </p:nvSpPr>
        <p:spPr/>
        <p:txBody>
          <a:bodyPr/>
          <a:lstStyle/>
          <a:p>
            <a:fld id="{8B88BFFB-1480-4346-9AA3-D602576859C7}" type="datetime1">
              <a:rPr lang="en-US"/>
              <a:t>9/11/2026</a:t>
            </a:fld>
            <a:endParaRPr lang="en-US" dirty="0"/>
          </a:p>
        </p:txBody>
      </p:sp>
      <p:sp>
        <p:nvSpPr>
          <p:cNvPr id="3" name="Footer Placeholder 2">
            <a:extLst>
              <a:ext uri="{FF2B5EF4-FFF2-40B4-BE49-F238E27FC236}">
                <a16:creationId xmlns:a16="http://schemas.microsoft.com/office/drawing/2014/main" id="{1602B0F8-FEB2-7D54-F697-F091C19C51E5}"/>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05CBE5C5-C23B-2DC0-437C-FB215411B26D}"/>
              </a:ext>
            </a:extLst>
          </p:cNvPr>
          <p:cNvSpPr>
            <a:spLocks noGrp="1"/>
          </p:cNvSpPr>
          <p:nvPr>
            <p:ph type="sldNum" sz="quarter" idx="12"/>
          </p:nvPr>
        </p:nvSpPr>
        <p:spPr/>
        <p:txBody>
          <a:bodyPr/>
          <a:lstStyle/>
          <a:p>
            <a:fld id="{A65A5C87-DF58-40C8-B092-1DE63DB4547E}" type="slidenum">
              <a:rPr lang="en-US" dirty="0"/>
              <a:t>8</a:t>
            </a:fld>
            <a:endParaRPr lang="en-US" dirty="0"/>
          </a:p>
        </p:txBody>
      </p:sp>
      <p:pic>
        <p:nvPicPr>
          <p:cNvPr id="5" name="Picture 4" descr="Polka Dot Wallpaper &amp; Spotted Wallpaper | I Love Wallpaper">
            <a:extLst>
              <a:ext uri="{FF2B5EF4-FFF2-40B4-BE49-F238E27FC236}">
                <a16:creationId xmlns:a16="http://schemas.microsoft.com/office/drawing/2014/main" id="{A770E489-726F-57DA-19F5-A3D06D3F8B75}"/>
              </a:ext>
            </a:extLst>
          </p:cNvPr>
          <p:cNvPicPr>
            <a:picLocks noGrp="1" noRot="1" noChangeAspect="1" noMove="1" noResize="1" noEditPoints="1" noAdjustHandles="1" noChangeArrowheads="1" noChangeShapeType="1" noCrop="1"/>
          </p:cNvPicPr>
          <p:nvPr/>
        </p:nvPicPr>
        <p:blipFill>
          <a:blip r:embed="rId2"/>
          <a:srcRect t="22243" b="21507"/>
          <a:stretch>
            <a:fillRect/>
          </a:stretch>
        </p:blipFill>
        <p:spPr>
          <a:xfrm>
            <a:off x="-2872" y="15311"/>
            <a:ext cx="12194871" cy="6834183"/>
          </a:xfrm>
          <a:prstGeom prst="rect">
            <a:avLst/>
          </a:prstGeom>
        </p:spPr>
      </p:pic>
      <p:pic>
        <p:nvPicPr>
          <p:cNvPr id="7" name="Picture 6">
            <a:extLst>
              <a:ext uri="{FF2B5EF4-FFF2-40B4-BE49-F238E27FC236}">
                <a16:creationId xmlns:a16="http://schemas.microsoft.com/office/drawing/2014/main" id="{C6451647-BD08-F493-A62D-BC24FA2590AF}"/>
              </a:ext>
            </a:extLst>
          </p:cNvPr>
          <p:cNvPicPr>
            <a:picLocks noChangeAspect="1"/>
          </p:cNvPicPr>
          <p:nvPr/>
        </p:nvPicPr>
        <p:blipFill rotWithShape="1">
          <a:blip r:embed="rId3"/>
          <a:srcRect l="28918" t="16208" r="9544" b="13390"/>
          <a:stretch/>
        </p:blipFill>
        <p:spPr>
          <a:xfrm>
            <a:off x="961268" y="124681"/>
            <a:ext cx="10269463" cy="6608637"/>
          </a:xfrm>
          <a:prstGeom prst="rect">
            <a:avLst/>
          </a:prstGeom>
          <a:ln>
            <a:noFill/>
          </a:ln>
        </p:spPr>
      </p:pic>
    </p:spTree>
    <p:extLst>
      <p:ext uri="{BB962C8B-B14F-4D97-AF65-F5344CB8AC3E}">
        <p14:creationId xmlns:p14="http://schemas.microsoft.com/office/powerpoint/2010/main" val="2703128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9FB451-C398-8812-58CF-F710FC52883D}"/>
            </a:ext>
          </a:extLst>
        </p:cNvPr>
        <p:cNvGrpSpPr/>
        <p:nvPr/>
      </p:nvGrpSpPr>
      <p:grpSpPr>
        <a:xfrm>
          <a:off x="0" y="0"/>
          <a:ext cx="0" cy="0"/>
          <a:chOff x="0" y="0"/>
          <a:chExt cx="0" cy="0"/>
        </a:xfrm>
      </p:grpSpPr>
      <p:sp>
        <p:nvSpPr>
          <p:cNvPr id="2" name="Date Placeholder 1">
            <a:extLst>
              <a:ext uri="{FF2B5EF4-FFF2-40B4-BE49-F238E27FC236}">
                <a16:creationId xmlns:a16="http://schemas.microsoft.com/office/drawing/2014/main" id="{8784A6E8-251D-8FFA-B738-AA1CEA76445F}"/>
              </a:ext>
            </a:extLst>
          </p:cNvPr>
          <p:cNvSpPr>
            <a:spLocks noGrp="1"/>
          </p:cNvSpPr>
          <p:nvPr>
            <p:ph type="dt" sz="half" idx="10"/>
          </p:nvPr>
        </p:nvSpPr>
        <p:spPr/>
        <p:txBody>
          <a:bodyPr/>
          <a:lstStyle/>
          <a:p>
            <a:fld id="{8B88BFFB-1480-4346-9AA3-D602576859C7}" type="datetime1">
              <a:rPr lang="en-US"/>
              <a:t>9/11/2026</a:t>
            </a:fld>
            <a:endParaRPr lang="en-US" dirty="0"/>
          </a:p>
        </p:txBody>
      </p:sp>
      <p:sp>
        <p:nvSpPr>
          <p:cNvPr id="3" name="Footer Placeholder 2">
            <a:extLst>
              <a:ext uri="{FF2B5EF4-FFF2-40B4-BE49-F238E27FC236}">
                <a16:creationId xmlns:a16="http://schemas.microsoft.com/office/drawing/2014/main" id="{3430097C-F45C-CAC5-17ED-37E8E1531477}"/>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38F7FEAC-4A77-8E52-B129-4420B679BBED}"/>
              </a:ext>
            </a:extLst>
          </p:cNvPr>
          <p:cNvSpPr>
            <a:spLocks noGrp="1"/>
          </p:cNvSpPr>
          <p:nvPr>
            <p:ph type="sldNum" sz="quarter" idx="12"/>
          </p:nvPr>
        </p:nvSpPr>
        <p:spPr/>
        <p:txBody>
          <a:bodyPr/>
          <a:lstStyle/>
          <a:p>
            <a:fld id="{A65A5C87-DF58-40C8-B092-1DE63DB4547E}" type="slidenum">
              <a:rPr lang="en-US" dirty="0"/>
              <a:t>9</a:t>
            </a:fld>
            <a:endParaRPr lang="en-US" dirty="0"/>
          </a:p>
        </p:txBody>
      </p:sp>
      <p:pic>
        <p:nvPicPr>
          <p:cNvPr id="5" name="Picture 4" descr="Polka Dot Wallpaper &amp; Spotted Wallpaper | I Love Wallpaper">
            <a:extLst>
              <a:ext uri="{FF2B5EF4-FFF2-40B4-BE49-F238E27FC236}">
                <a16:creationId xmlns:a16="http://schemas.microsoft.com/office/drawing/2014/main" id="{15664FD8-DAE9-6240-5636-581E98BE72DE}"/>
              </a:ext>
            </a:extLst>
          </p:cNvPr>
          <p:cNvPicPr>
            <a:picLocks noGrp="1" noRot="1" noChangeAspect="1" noMove="1" noResize="1" noEditPoints="1" noAdjustHandles="1" noChangeArrowheads="1" noChangeShapeType="1" noCrop="1"/>
          </p:cNvPicPr>
          <p:nvPr/>
        </p:nvPicPr>
        <p:blipFill>
          <a:blip r:embed="rId2"/>
          <a:srcRect t="22243" b="21507"/>
          <a:stretch>
            <a:fillRect/>
          </a:stretch>
        </p:blipFill>
        <p:spPr>
          <a:xfrm>
            <a:off x="-2872" y="15311"/>
            <a:ext cx="12194871" cy="6834183"/>
          </a:xfrm>
          <a:prstGeom prst="rect">
            <a:avLst/>
          </a:prstGeom>
        </p:spPr>
      </p:pic>
      <p:sp>
        <p:nvSpPr>
          <p:cNvPr id="9" name="TextBox 8">
            <a:extLst>
              <a:ext uri="{FF2B5EF4-FFF2-40B4-BE49-F238E27FC236}">
                <a16:creationId xmlns:a16="http://schemas.microsoft.com/office/drawing/2014/main" id="{8E7AEDD0-76AB-FAAA-2F39-8959A4AE80DD}"/>
              </a:ext>
            </a:extLst>
          </p:cNvPr>
          <p:cNvSpPr txBox="1"/>
          <p:nvPr/>
        </p:nvSpPr>
        <p:spPr>
          <a:xfrm>
            <a:off x="5919995" y="136525"/>
            <a:ext cx="5381209" cy="1225868"/>
          </a:xfrm>
          <a:prstGeom prst="roundRect">
            <a:avLst/>
          </a:prstGeom>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6600" dirty="0"/>
              <a:t>Assessment</a:t>
            </a:r>
          </a:p>
        </p:txBody>
      </p:sp>
      <p:sp>
        <p:nvSpPr>
          <p:cNvPr id="10" name="TextBox 9">
            <a:extLst>
              <a:ext uri="{FF2B5EF4-FFF2-40B4-BE49-F238E27FC236}">
                <a16:creationId xmlns:a16="http://schemas.microsoft.com/office/drawing/2014/main" id="{8898C8A1-FE3E-9445-8993-21408A434B43}"/>
              </a:ext>
            </a:extLst>
          </p:cNvPr>
          <p:cNvSpPr txBox="1"/>
          <p:nvPr/>
        </p:nvSpPr>
        <p:spPr>
          <a:xfrm>
            <a:off x="4771892" y="1812925"/>
            <a:ext cx="7147392" cy="4488037"/>
          </a:xfrm>
          <a:prstGeom prst="roundRect">
            <a:avLst/>
          </a:prstGeom>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indent="-228600" algn="ctr">
              <a:lnSpc>
                <a:spcPct val="90000"/>
              </a:lnSpc>
              <a:spcAft>
                <a:spcPts val="600"/>
              </a:spcAft>
              <a:buFont typeface="Arial" panose="020B0604020202020204" pitchFamily="34" charset="0"/>
              <a:buChar char="•"/>
            </a:pPr>
            <a:r>
              <a:rPr lang="en-US" sz="2400" dirty="0"/>
              <a:t>Ongoing observations of your child’s learning and progress, linked to Early Years Development Matters Framework.</a:t>
            </a:r>
          </a:p>
          <a:p>
            <a:pPr indent="-228600" algn="ctr">
              <a:lnSpc>
                <a:spcPct val="90000"/>
              </a:lnSpc>
              <a:spcAft>
                <a:spcPts val="600"/>
              </a:spcAft>
              <a:buFont typeface="Arial" panose="020B0604020202020204" pitchFamily="34" charset="0"/>
              <a:buChar char="•"/>
            </a:pPr>
            <a:endParaRPr lang="en-US" sz="2400" dirty="0"/>
          </a:p>
          <a:p>
            <a:pPr indent="-228600" algn="ctr">
              <a:lnSpc>
                <a:spcPct val="90000"/>
              </a:lnSpc>
              <a:spcAft>
                <a:spcPts val="600"/>
              </a:spcAft>
              <a:buFont typeface="Arial" panose="020B0604020202020204" pitchFamily="34" charset="0"/>
              <a:buChar char="•"/>
            </a:pPr>
            <a:r>
              <a:rPr lang="en-US" sz="2400" dirty="0"/>
              <a:t>Assessed during independent and focus teaching time – although it may look like they are just playing, each activity has a planned learning objective, providing the opportunity for your child to apply skills previously taught.</a:t>
            </a:r>
          </a:p>
          <a:p>
            <a:pPr algn="ctr">
              <a:lnSpc>
                <a:spcPct val="90000"/>
              </a:lnSpc>
              <a:spcAft>
                <a:spcPts val="600"/>
              </a:spcAft>
            </a:pPr>
            <a:endParaRPr lang="en-US" sz="2400" dirty="0"/>
          </a:p>
          <a:p>
            <a:pPr indent="-228600" algn="ctr">
              <a:lnSpc>
                <a:spcPct val="90000"/>
              </a:lnSpc>
              <a:spcAft>
                <a:spcPts val="600"/>
              </a:spcAft>
              <a:buFont typeface="Arial" panose="020B0604020202020204" pitchFamily="34" charset="0"/>
              <a:buChar char="•"/>
            </a:pPr>
            <a:r>
              <a:rPr lang="en-US" sz="2400" b="1" dirty="0"/>
              <a:t>You can help us! </a:t>
            </a:r>
          </a:p>
        </p:txBody>
      </p:sp>
      <p:pic>
        <p:nvPicPr>
          <p:cNvPr id="1026" name="Picture 2">
            <a:extLst>
              <a:ext uri="{FF2B5EF4-FFF2-40B4-BE49-F238E27FC236}">
                <a16:creationId xmlns:a16="http://schemas.microsoft.com/office/drawing/2014/main" id="{62CE918F-C359-2D05-CD73-D50F615169E9}"/>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33258"/>
          <a:stretch>
            <a:fillRect/>
          </a:stretch>
        </p:blipFill>
        <p:spPr bwMode="auto">
          <a:xfrm>
            <a:off x="426193" y="2314240"/>
            <a:ext cx="3916635" cy="34854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48783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8E16AD-C02B-5DD9-B103-4B4C0BE6FB49}"/>
            </a:ext>
          </a:extLst>
        </p:cNvPr>
        <p:cNvGrpSpPr/>
        <p:nvPr/>
      </p:nvGrpSpPr>
      <p:grpSpPr>
        <a:xfrm>
          <a:off x="0" y="0"/>
          <a:ext cx="0" cy="0"/>
          <a:chOff x="0" y="0"/>
          <a:chExt cx="0" cy="0"/>
        </a:xfrm>
      </p:grpSpPr>
      <p:sp>
        <p:nvSpPr>
          <p:cNvPr id="2" name="Date Placeholder 1">
            <a:extLst>
              <a:ext uri="{FF2B5EF4-FFF2-40B4-BE49-F238E27FC236}">
                <a16:creationId xmlns:a16="http://schemas.microsoft.com/office/drawing/2014/main" id="{A90FB290-7496-7D90-E326-214222394EAA}"/>
              </a:ext>
            </a:extLst>
          </p:cNvPr>
          <p:cNvSpPr>
            <a:spLocks noGrp="1"/>
          </p:cNvSpPr>
          <p:nvPr>
            <p:ph type="dt" sz="half" idx="10"/>
          </p:nvPr>
        </p:nvSpPr>
        <p:spPr/>
        <p:txBody>
          <a:bodyPr/>
          <a:lstStyle/>
          <a:p>
            <a:fld id="{8B88BFFB-1480-4346-9AA3-D602576859C7}" type="datetime1">
              <a:rPr lang="en-US"/>
              <a:t>9/11/2026</a:t>
            </a:fld>
            <a:endParaRPr lang="en-US" dirty="0"/>
          </a:p>
        </p:txBody>
      </p:sp>
      <p:sp>
        <p:nvSpPr>
          <p:cNvPr id="3" name="Footer Placeholder 2">
            <a:extLst>
              <a:ext uri="{FF2B5EF4-FFF2-40B4-BE49-F238E27FC236}">
                <a16:creationId xmlns:a16="http://schemas.microsoft.com/office/drawing/2014/main" id="{0125B122-ED0A-5C4A-0D9F-7C53C2F6BC92}"/>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6F57BCB2-B497-F6F5-03AB-A14D18539D33}"/>
              </a:ext>
            </a:extLst>
          </p:cNvPr>
          <p:cNvSpPr>
            <a:spLocks noGrp="1"/>
          </p:cNvSpPr>
          <p:nvPr>
            <p:ph type="sldNum" sz="quarter" idx="12"/>
          </p:nvPr>
        </p:nvSpPr>
        <p:spPr/>
        <p:txBody>
          <a:bodyPr/>
          <a:lstStyle/>
          <a:p>
            <a:fld id="{A65A5C87-DF58-40C8-B092-1DE63DB4547E}" type="slidenum">
              <a:rPr lang="en-US" dirty="0"/>
              <a:t>10</a:t>
            </a:fld>
            <a:endParaRPr lang="en-US" dirty="0"/>
          </a:p>
        </p:txBody>
      </p:sp>
      <p:pic>
        <p:nvPicPr>
          <p:cNvPr id="5" name="Picture 4" descr="Polka Dot Wallpaper &amp; Spotted Wallpaper | I Love Wallpaper">
            <a:extLst>
              <a:ext uri="{FF2B5EF4-FFF2-40B4-BE49-F238E27FC236}">
                <a16:creationId xmlns:a16="http://schemas.microsoft.com/office/drawing/2014/main" id="{5DDB13E7-1CCD-7680-DF12-E454DF6E672D}"/>
              </a:ext>
            </a:extLst>
          </p:cNvPr>
          <p:cNvPicPr>
            <a:picLocks noGrp="1" noRot="1" noChangeAspect="1" noMove="1" noResize="1" noEditPoints="1" noAdjustHandles="1" noChangeArrowheads="1" noChangeShapeType="1" noCrop="1"/>
          </p:cNvPicPr>
          <p:nvPr/>
        </p:nvPicPr>
        <p:blipFill>
          <a:blip r:embed="rId2"/>
          <a:srcRect t="22243" b="21507"/>
          <a:stretch>
            <a:fillRect/>
          </a:stretch>
        </p:blipFill>
        <p:spPr>
          <a:xfrm>
            <a:off x="-2872" y="15311"/>
            <a:ext cx="12194871" cy="6834183"/>
          </a:xfrm>
          <a:prstGeom prst="rect">
            <a:avLst/>
          </a:prstGeom>
        </p:spPr>
      </p:pic>
      <p:graphicFrame>
        <p:nvGraphicFramePr>
          <p:cNvPr id="6" name="Table 5">
            <a:extLst>
              <a:ext uri="{FF2B5EF4-FFF2-40B4-BE49-F238E27FC236}">
                <a16:creationId xmlns:a16="http://schemas.microsoft.com/office/drawing/2014/main" id="{AD5702C1-0C87-4BFD-93FC-53F29355F966}"/>
              </a:ext>
            </a:extLst>
          </p:cNvPr>
          <p:cNvGraphicFramePr>
            <a:graphicFrameLocks noGrp="1"/>
          </p:cNvGraphicFramePr>
          <p:nvPr>
            <p:extLst>
              <p:ext uri="{D42A27DB-BD31-4B8C-83A1-F6EECF244321}">
                <p14:modId xmlns:p14="http://schemas.microsoft.com/office/powerpoint/2010/main" val="999177598"/>
              </p:ext>
            </p:extLst>
          </p:nvPr>
        </p:nvGraphicFramePr>
        <p:xfrm>
          <a:off x="325314" y="263768"/>
          <a:ext cx="11632221" cy="6321669"/>
        </p:xfrm>
        <a:graphic>
          <a:graphicData uri="http://schemas.openxmlformats.org/drawingml/2006/table">
            <a:tbl>
              <a:tblPr/>
              <a:tblGrid>
                <a:gridCol w="1228034">
                  <a:extLst>
                    <a:ext uri="{9D8B030D-6E8A-4147-A177-3AD203B41FA5}">
                      <a16:colId xmlns:a16="http://schemas.microsoft.com/office/drawing/2014/main" val="1349606586"/>
                    </a:ext>
                  </a:extLst>
                </a:gridCol>
                <a:gridCol w="921027">
                  <a:extLst>
                    <a:ext uri="{9D8B030D-6E8A-4147-A177-3AD203B41FA5}">
                      <a16:colId xmlns:a16="http://schemas.microsoft.com/office/drawing/2014/main" val="3559437870"/>
                    </a:ext>
                  </a:extLst>
                </a:gridCol>
                <a:gridCol w="943768">
                  <a:extLst>
                    <a:ext uri="{9D8B030D-6E8A-4147-A177-3AD203B41FA5}">
                      <a16:colId xmlns:a16="http://schemas.microsoft.com/office/drawing/2014/main" val="2290176522"/>
                    </a:ext>
                  </a:extLst>
                </a:gridCol>
                <a:gridCol w="989250">
                  <a:extLst>
                    <a:ext uri="{9D8B030D-6E8A-4147-A177-3AD203B41FA5}">
                      <a16:colId xmlns:a16="http://schemas.microsoft.com/office/drawing/2014/main" val="533625074"/>
                    </a:ext>
                  </a:extLst>
                </a:gridCol>
                <a:gridCol w="523053">
                  <a:extLst>
                    <a:ext uri="{9D8B030D-6E8A-4147-A177-3AD203B41FA5}">
                      <a16:colId xmlns:a16="http://schemas.microsoft.com/office/drawing/2014/main" val="456298671"/>
                    </a:ext>
                  </a:extLst>
                </a:gridCol>
                <a:gridCol w="989250">
                  <a:extLst>
                    <a:ext uri="{9D8B030D-6E8A-4147-A177-3AD203B41FA5}">
                      <a16:colId xmlns:a16="http://schemas.microsoft.com/office/drawing/2014/main" val="2058624237"/>
                    </a:ext>
                  </a:extLst>
                </a:gridCol>
                <a:gridCol w="591276">
                  <a:extLst>
                    <a:ext uri="{9D8B030D-6E8A-4147-A177-3AD203B41FA5}">
                      <a16:colId xmlns:a16="http://schemas.microsoft.com/office/drawing/2014/main" val="555975025"/>
                    </a:ext>
                  </a:extLst>
                </a:gridCol>
                <a:gridCol w="704984">
                  <a:extLst>
                    <a:ext uri="{9D8B030D-6E8A-4147-A177-3AD203B41FA5}">
                      <a16:colId xmlns:a16="http://schemas.microsoft.com/office/drawing/2014/main" val="746087910"/>
                    </a:ext>
                  </a:extLst>
                </a:gridCol>
                <a:gridCol w="704984">
                  <a:extLst>
                    <a:ext uri="{9D8B030D-6E8A-4147-A177-3AD203B41FA5}">
                      <a16:colId xmlns:a16="http://schemas.microsoft.com/office/drawing/2014/main" val="478587720"/>
                    </a:ext>
                  </a:extLst>
                </a:gridCol>
                <a:gridCol w="625388">
                  <a:extLst>
                    <a:ext uri="{9D8B030D-6E8A-4147-A177-3AD203B41FA5}">
                      <a16:colId xmlns:a16="http://schemas.microsoft.com/office/drawing/2014/main" val="2346226225"/>
                    </a:ext>
                  </a:extLst>
                </a:gridCol>
                <a:gridCol w="591276">
                  <a:extLst>
                    <a:ext uri="{9D8B030D-6E8A-4147-A177-3AD203B41FA5}">
                      <a16:colId xmlns:a16="http://schemas.microsoft.com/office/drawing/2014/main" val="165344043"/>
                    </a:ext>
                  </a:extLst>
                </a:gridCol>
                <a:gridCol w="625388">
                  <a:extLst>
                    <a:ext uri="{9D8B030D-6E8A-4147-A177-3AD203B41FA5}">
                      <a16:colId xmlns:a16="http://schemas.microsoft.com/office/drawing/2014/main" val="1005030425"/>
                    </a:ext>
                  </a:extLst>
                </a:gridCol>
                <a:gridCol w="477569">
                  <a:extLst>
                    <a:ext uri="{9D8B030D-6E8A-4147-A177-3AD203B41FA5}">
                      <a16:colId xmlns:a16="http://schemas.microsoft.com/office/drawing/2014/main" val="4150821847"/>
                    </a:ext>
                  </a:extLst>
                </a:gridCol>
                <a:gridCol w="727724">
                  <a:extLst>
                    <a:ext uri="{9D8B030D-6E8A-4147-A177-3AD203B41FA5}">
                      <a16:colId xmlns:a16="http://schemas.microsoft.com/office/drawing/2014/main" val="1966249164"/>
                    </a:ext>
                  </a:extLst>
                </a:gridCol>
                <a:gridCol w="989250">
                  <a:extLst>
                    <a:ext uri="{9D8B030D-6E8A-4147-A177-3AD203B41FA5}">
                      <a16:colId xmlns:a16="http://schemas.microsoft.com/office/drawing/2014/main" val="2312197203"/>
                    </a:ext>
                  </a:extLst>
                </a:gridCol>
              </a:tblGrid>
              <a:tr h="570504">
                <a:tc>
                  <a:txBody>
                    <a:bodyPr/>
                    <a:lstStyle/>
                    <a:p>
                      <a:pPr algn="l" rtl="0" fontAlgn="base"/>
                      <a:r>
                        <a:rPr lang="en-GB" sz="1050" b="0" i="0" dirty="0">
                          <a:effectLst/>
                          <a:latin typeface="Calibri" panose="020F0502020204030204" pitchFamily="34" charset="0"/>
                        </a:rPr>
                        <a:t>Acorn Timetable </a:t>
                      </a:r>
                      <a:endParaRPr lang="en-GB" sz="1400" b="0" i="0" dirty="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9D9D9"/>
                    </a:solidFill>
                  </a:tcPr>
                </a:tc>
                <a:tc>
                  <a:txBody>
                    <a:bodyPr/>
                    <a:lstStyle/>
                    <a:p>
                      <a:pPr algn="l" rtl="0" fontAlgn="base"/>
                      <a:r>
                        <a:rPr lang="en-GB" sz="1050" b="0" i="0" dirty="0">
                          <a:effectLst/>
                          <a:latin typeface="Calibri" panose="020F0502020204030204" pitchFamily="34" charset="0"/>
                        </a:rPr>
                        <a:t>8:50- </a:t>
                      </a:r>
                      <a:endParaRPr lang="en-GB" sz="1400" b="0" i="0" dirty="0">
                        <a:effectLst/>
                      </a:endParaRPr>
                    </a:p>
                    <a:p>
                      <a:pPr algn="l" rtl="0" fontAlgn="base"/>
                      <a:r>
                        <a:rPr lang="en-GB" sz="1050" b="0" i="0" dirty="0">
                          <a:effectLst/>
                          <a:latin typeface="Calibri" panose="020F0502020204030204" pitchFamily="34" charset="0"/>
                        </a:rPr>
                        <a:t>9:00 </a:t>
                      </a:r>
                      <a:endParaRPr lang="en-GB" sz="1400" b="0" i="0" dirty="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9D9D9"/>
                    </a:solidFill>
                  </a:tcPr>
                </a:tc>
                <a:tc>
                  <a:txBody>
                    <a:bodyPr/>
                    <a:lstStyle/>
                    <a:p>
                      <a:pPr algn="l" rtl="0" fontAlgn="base"/>
                      <a:r>
                        <a:rPr lang="en-GB" sz="1050" b="0" i="0" dirty="0">
                          <a:effectLst/>
                          <a:latin typeface="Calibri" panose="020F0502020204030204" pitchFamily="34" charset="0"/>
                        </a:rPr>
                        <a:t>9:00- </a:t>
                      </a:r>
                      <a:endParaRPr lang="en-GB" sz="1400" b="0" i="0" dirty="0">
                        <a:effectLst/>
                      </a:endParaRPr>
                    </a:p>
                    <a:p>
                      <a:pPr algn="l" rtl="0" fontAlgn="base"/>
                      <a:r>
                        <a:rPr lang="en-GB" sz="1050" b="0" i="0" dirty="0">
                          <a:effectLst/>
                          <a:latin typeface="Calibri" panose="020F0502020204030204" pitchFamily="34" charset="0"/>
                        </a:rPr>
                        <a:t>9:15 </a:t>
                      </a:r>
                      <a:endParaRPr lang="en-GB" sz="1400" b="0" i="0" dirty="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9D9D9"/>
                    </a:solidFill>
                  </a:tcPr>
                </a:tc>
                <a:tc>
                  <a:txBody>
                    <a:bodyPr/>
                    <a:lstStyle/>
                    <a:p>
                      <a:pPr algn="l" rtl="0" fontAlgn="base"/>
                      <a:r>
                        <a:rPr lang="en-GB" sz="1050" b="0" i="0" dirty="0">
                          <a:effectLst/>
                          <a:latin typeface="Calibri" panose="020F0502020204030204" pitchFamily="34" charset="0"/>
                        </a:rPr>
                        <a:t>9:15-9:25 </a:t>
                      </a:r>
                      <a:endParaRPr lang="en-GB" sz="1400" b="0" i="0" dirty="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9D9D9"/>
                    </a:solidFill>
                  </a:tcPr>
                </a:tc>
                <a:tc>
                  <a:txBody>
                    <a:bodyPr/>
                    <a:lstStyle/>
                    <a:p>
                      <a:pPr algn="l" rtl="0" fontAlgn="base"/>
                      <a:r>
                        <a:rPr lang="en-GB" sz="1050" b="0" i="0" dirty="0">
                          <a:effectLst/>
                          <a:latin typeface="Calibri" panose="020F0502020204030204" pitchFamily="34" charset="0"/>
                        </a:rPr>
                        <a:t>9.25-9.45 </a:t>
                      </a:r>
                      <a:endParaRPr lang="en-GB" sz="1400" b="0" i="0" dirty="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9D9D9"/>
                    </a:solidFill>
                  </a:tcPr>
                </a:tc>
                <a:tc>
                  <a:txBody>
                    <a:bodyPr/>
                    <a:lstStyle/>
                    <a:p>
                      <a:pPr algn="l" rtl="0" fontAlgn="base"/>
                      <a:r>
                        <a:rPr lang="en-GB" sz="1050" b="0" i="0" dirty="0">
                          <a:effectLst/>
                          <a:latin typeface="Calibri" panose="020F0502020204030204" pitchFamily="34" charset="0"/>
                        </a:rPr>
                        <a:t>9:45-11:00 </a:t>
                      </a:r>
                      <a:endParaRPr lang="en-GB" sz="1400" b="0" i="0" dirty="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9D9D9"/>
                    </a:solidFill>
                  </a:tcPr>
                </a:tc>
                <a:tc>
                  <a:txBody>
                    <a:bodyPr/>
                    <a:lstStyle/>
                    <a:p>
                      <a:pPr algn="l" rtl="0" fontAlgn="base"/>
                      <a:r>
                        <a:rPr lang="en-GB" sz="1050" b="0" i="0" dirty="0">
                          <a:effectLst/>
                          <a:latin typeface="Calibri" panose="020F0502020204030204" pitchFamily="34" charset="0"/>
                        </a:rPr>
                        <a:t>11.00-11:15 </a:t>
                      </a:r>
                      <a:endParaRPr lang="en-GB" sz="1400" b="0" i="0" dirty="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9D9D9"/>
                    </a:solidFill>
                  </a:tcPr>
                </a:tc>
                <a:tc>
                  <a:txBody>
                    <a:bodyPr/>
                    <a:lstStyle/>
                    <a:p>
                      <a:pPr algn="l" rtl="0" fontAlgn="base"/>
                      <a:r>
                        <a:rPr lang="en-GB" sz="1050" b="0" i="0" dirty="0">
                          <a:effectLst/>
                          <a:latin typeface="Calibri" panose="020F0502020204030204" pitchFamily="34" charset="0"/>
                        </a:rPr>
                        <a:t>11:20-11:40 </a:t>
                      </a:r>
                      <a:endParaRPr lang="en-GB" sz="1400" b="0" i="0" dirty="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9D9D9"/>
                    </a:solidFill>
                  </a:tcPr>
                </a:tc>
                <a:tc>
                  <a:txBody>
                    <a:bodyPr/>
                    <a:lstStyle/>
                    <a:p>
                      <a:pPr algn="l" rtl="0" fontAlgn="base"/>
                      <a:r>
                        <a:rPr lang="en-GB" sz="1050" b="0" i="0" dirty="0">
                          <a:effectLst/>
                          <a:latin typeface="Calibri" panose="020F0502020204030204" pitchFamily="34" charset="0"/>
                        </a:rPr>
                        <a:t>11:40-12.10 </a:t>
                      </a:r>
                      <a:endParaRPr lang="en-GB" sz="1400" b="0" i="0" dirty="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9D9D9"/>
                    </a:solidFill>
                  </a:tcPr>
                </a:tc>
                <a:tc>
                  <a:txBody>
                    <a:bodyPr/>
                    <a:lstStyle/>
                    <a:p>
                      <a:pPr algn="l" rtl="0" fontAlgn="base"/>
                      <a:r>
                        <a:rPr lang="en-GB" sz="1050" b="0" i="0" dirty="0">
                          <a:effectLst/>
                          <a:latin typeface="Calibri" panose="020F0502020204030204" pitchFamily="34" charset="0"/>
                        </a:rPr>
                        <a:t>12:05-12.15 </a:t>
                      </a:r>
                      <a:endParaRPr lang="en-GB" sz="1400" b="0" i="0" dirty="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9D9D9"/>
                    </a:solidFill>
                  </a:tcPr>
                </a:tc>
                <a:tc>
                  <a:txBody>
                    <a:bodyPr/>
                    <a:lstStyle/>
                    <a:p>
                      <a:pPr algn="l" rtl="0" fontAlgn="base"/>
                      <a:r>
                        <a:rPr lang="en-GB" sz="1050" b="0" i="0" dirty="0">
                          <a:effectLst/>
                          <a:latin typeface="Calibri" panose="020F0502020204030204" pitchFamily="34" charset="0"/>
                        </a:rPr>
                        <a:t>12:30-1:30 </a:t>
                      </a:r>
                      <a:endParaRPr lang="en-GB" sz="1400" b="0" i="0" dirty="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9D9D9"/>
                    </a:solidFill>
                  </a:tcPr>
                </a:tc>
                <a:tc>
                  <a:txBody>
                    <a:bodyPr/>
                    <a:lstStyle/>
                    <a:p>
                      <a:pPr algn="l" rtl="0" fontAlgn="base"/>
                      <a:r>
                        <a:rPr lang="en-GB" sz="1050" b="0" i="0" dirty="0">
                          <a:effectLst/>
                          <a:latin typeface="Calibri" panose="020F0502020204030204" pitchFamily="34" charset="0"/>
                        </a:rPr>
                        <a:t>1:30-1:45 </a:t>
                      </a:r>
                      <a:endParaRPr lang="en-GB" sz="1400" b="0" i="0" dirty="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9D9D9"/>
                    </a:solidFill>
                  </a:tcPr>
                </a:tc>
                <a:tc>
                  <a:txBody>
                    <a:bodyPr/>
                    <a:lstStyle/>
                    <a:p>
                      <a:pPr algn="l" rtl="0" fontAlgn="base"/>
                      <a:r>
                        <a:rPr lang="en-GB" sz="1050" b="0" i="0" dirty="0">
                          <a:effectLst/>
                          <a:latin typeface="Calibri" panose="020F0502020204030204" pitchFamily="34" charset="0"/>
                        </a:rPr>
                        <a:t>1:45- </a:t>
                      </a:r>
                      <a:endParaRPr lang="en-GB" sz="1400" b="0" i="0" dirty="0">
                        <a:effectLst/>
                      </a:endParaRPr>
                    </a:p>
                    <a:p>
                      <a:pPr algn="l" rtl="0" fontAlgn="base"/>
                      <a:r>
                        <a:rPr lang="en-GB" sz="1050" b="0" i="0" dirty="0">
                          <a:effectLst/>
                          <a:latin typeface="Calibri" panose="020F0502020204030204" pitchFamily="34" charset="0"/>
                        </a:rPr>
                        <a:t>2.30 </a:t>
                      </a:r>
                      <a:endParaRPr lang="en-GB" sz="1400" b="0" i="0" dirty="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9D9D9"/>
                    </a:solidFill>
                  </a:tcPr>
                </a:tc>
                <a:tc>
                  <a:txBody>
                    <a:bodyPr/>
                    <a:lstStyle/>
                    <a:p>
                      <a:pPr algn="l" rtl="0" fontAlgn="base"/>
                      <a:r>
                        <a:rPr lang="en-GB" sz="1050" b="0" i="0" dirty="0">
                          <a:effectLst/>
                          <a:latin typeface="Calibri" panose="020F0502020204030204" pitchFamily="34" charset="0"/>
                        </a:rPr>
                        <a:t>2:30- </a:t>
                      </a:r>
                      <a:endParaRPr lang="en-GB" sz="1400" b="0" i="0" dirty="0">
                        <a:effectLst/>
                      </a:endParaRPr>
                    </a:p>
                    <a:p>
                      <a:pPr algn="l" rtl="0" fontAlgn="base"/>
                      <a:r>
                        <a:rPr lang="en-GB" sz="1050" b="0" i="0" dirty="0">
                          <a:effectLst/>
                          <a:latin typeface="Calibri" panose="020F0502020204030204" pitchFamily="34" charset="0"/>
                        </a:rPr>
                        <a:t>3:15 </a:t>
                      </a:r>
                      <a:endParaRPr lang="en-GB" sz="1400" b="0" i="0" dirty="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9D9D9"/>
                    </a:solidFill>
                  </a:tcPr>
                </a:tc>
                <a:tc>
                  <a:txBody>
                    <a:bodyPr/>
                    <a:lstStyle/>
                    <a:p>
                      <a:pPr algn="l" rtl="0" fontAlgn="base"/>
                      <a:r>
                        <a:rPr lang="en-GB" sz="1050" b="0" i="0" dirty="0">
                          <a:effectLst/>
                          <a:latin typeface="Calibri" panose="020F0502020204030204" pitchFamily="34" charset="0"/>
                        </a:rPr>
                        <a:t>3:15- </a:t>
                      </a:r>
                      <a:endParaRPr lang="en-GB" sz="1400" b="0" i="0" dirty="0">
                        <a:effectLst/>
                      </a:endParaRPr>
                    </a:p>
                    <a:p>
                      <a:pPr algn="l" rtl="0" fontAlgn="base"/>
                      <a:r>
                        <a:rPr lang="en-GB" sz="1050" b="0" i="0" dirty="0">
                          <a:effectLst/>
                          <a:latin typeface="Calibri" panose="020F0502020204030204" pitchFamily="34" charset="0"/>
                        </a:rPr>
                        <a:t>3:30 </a:t>
                      </a:r>
                      <a:endParaRPr lang="en-GB" sz="1400" b="0" i="0" dirty="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9D9D9"/>
                    </a:solidFill>
                  </a:tcPr>
                </a:tc>
                <a:extLst>
                  <a:ext uri="{0D108BD9-81ED-4DB2-BD59-A6C34878D82A}">
                    <a16:rowId xmlns:a16="http://schemas.microsoft.com/office/drawing/2014/main" val="2520047213"/>
                  </a:ext>
                </a:extLst>
              </a:tr>
              <a:tr h="822560">
                <a:tc>
                  <a:txBody>
                    <a:bodyPr/>
                    <a:lstStyle/>
                    <a:p>
                      <a:pPr algn="l" rtl="0" fontAlgn="base"/>
                      <a:r>
                        <a:rPr lang="en-GB" sz="1050" b="0" i="0">
                          <a:effectLst/>
                          <a:latin typeface="Calibri" panose="020F0502020204030204" pitchFamily="34" charset="0"/>
                        </a:rPr>
                        <a:t>Monday </a:t>
                      </a:r>
                      <a:endParaRPr lang="en-GB" sz="1400" b="0" i="0">
                        <a:effectLst/>
                      </a:endParaRPr>
                    </a:p>
                    <a:p>
                      <a:pPr algn="l" rtl="0" fontAlgn="base"/>
                      <a:r>
                        <a:rPr lang="en-GB" sz="1050" b="0" i="0">
                          <a:effectLst/>
                          <a:latin typeface="Calibri" panose="020F0502020204030204" pitchFamily="34" charset="0"/>
                        </a:rPr>
                        <a:t> </a:t>
                      </a:r>
                      <a:endParaRPr lang="en-GB" sz="1400" b="0" i="0">
                        <a:effectLst/>
                      </a:endParaRPr>
                    </a:p>
                    <a:p>
                      <a:pPr algn="l" rtl="0" fontAlgn="base"/>
                      <a:r>
                        <a:rPr lang="en-GB" sz="1050" b="0" i="0">
                          <a:effectLst/>
                          <a:latin typeface="Calibri" panose="020F0502020204030204" pitchFamily="34" charset="0"/>
                        </a:rPr>
                        <a:t>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9D9D9"/>
                    </a:solidFill>
                  </a:tcPr>
                </a:tc>
                <a:tc>
                  <a:txBody>
                    <a:bodyPr/>
                    <a:lstStyle/>
                    <a:p>
                      <a:pPr algn="l" rtl="0" fontAlgn="base"/>
                      <a:r>
                        <a:rPr lang="en-GB" sz="1050" b="0" i="0">
                          <a:effectLst/>
                          <a:latin typeface="Calibri" panose="020F0502020204030204" pitchFamily="34" charset="0"/>
                        </a:rPr>
                        <a:t>Register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a:txBody>
                    <a:bodyPr/>
                    <a:lstStyle/>
                    <a:p>
                      <a:pPr algn="l" rtl="0" fontAlgn="base"/>
                      <a:r>
                        <a:rPr lang="en-GB" sz="1050" b="0" i="0">
                          <a:effectLst/>
                          <a:latin typeface="Calibri" panose="020F0502020204030204" pitchFamily="34" charset="0"/>
                        </a:rPr>
                        <a:t>Whole school Assembly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a:txBody>
                    <a:bodyPr/>
                    <a:lstStyle/>
                    <a:p>
                      <a:pPr algn="l" rtl="0" fontAlgn="base"/>
                      <a:r>
                        <a:rPr lang="en-GB" sz="1050" b="0" i="0">
                          <a:effectLst/>
                          <a:latin typeface="Calibri" panose="020F0502020204030204" pitchFamily="34" charset="0"/>
                        </a:rPr>
                        <a:t>Handwriting input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a:txBody>
                    <a:bodyPr/>
                    <a:lstStyle/>
                    <a:p>
                      <a:pPr algn="l" rtl="0" fontAlgn="base"/>
                      <a:r>
                        <a:rPr lang="en-GB" sz="1050" b="0" i="0">
                          <a:effectLst/>
                          <a:latin typeface="Calibri" panose="020F0502020204030204" pitchFamily="34" charset="0"/>
                        </a:rPr>
                        <a:t>Topic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a:txBody>
                    <a:bodyPr/>
                    <a:lstStyle/>
                    <a:p>
                      <a:pPr algn="l" rtl="0" fontAlgn="base"/>
                      <a:r>
                        <a:rPr lang="en-GB" sz="1050" b="0" i="0">
                          <a:effectLst/>
                          <a:latin typeface="Calibri" panose="020F0502020204030204" pitchFamily="34" charset="0"/>
                        </a:rPr>
                        <a:t>Focus Task  &amp; Handwriting practice books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rowSpan="5">
                  <a:txBody>
                    <a:bodyPr/>
                    <a:lstStyle/>
                    <a:p>
                      <a:pPr algn="ctr" rtl="0" fontAlgn="base"/>
                      <a:r>
                        <a:rPr lang="en-GB" sz="1050" b="0" i="0">
                          <a:effectLst/>
                          <a:latin typeface="Calibri" panose="020F0502020204030204" pitchFamily="34" charset="0"/>
                        </a:rPr>
                        <a:t>Fruit Snack  </a:t>
                      </a:r>
                      <a:endParaRPr lang="en-GB" sz="1400" b="0" i="0">
                        <a:effectLst/>
                      </a:endParaRPr>
                    </a:p>
                  </a:txBody>
                  <a:tcPr marL="48170" marR="48170" marT="24085" marB="2408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9D9D9"/>
                    </a:solidFill>
                  </a:tcPr>
                </a:tc>
                <a:tc>
                  <a:txBody>
                    <a:bodyPr/>
                    <a:lstStyle/>
                    <a:p>
                      <a:pPr algn="l" rtl="0" fontAlgn="base"/>
                      <a:r>
                        <a:rPr lang="en-GB" sz="1050" b="0" i="0">
                          <a:effectLst/>
                          <a:latin typeface="Calibri" panose="020F0502020204030204" pitchFamily="34" charset="0"/>
                        </a:rPr>
                        <a:t>Reading </a:t>
                      </a:r>
                      <a:endParaRPr lang="en-GB" sz="1400" b="0" i="0">
                        <a:effectLst/>
                      </a:endParaRPr>
                    </a:p>
                    <a:p>
                      <a:pPr algn="l" rtl="0" fontAlgn="base"/>
                      <a:r>
                        <a:rPr lang="en-GB" sz="1050" b="0" i="0">
                          <a:effectLst/>
                          <a:latin typeface="Calibri" panose="020F0502020204030204" pitchFamily="34" charset="0"/>
                        </a:rPr>
                        <a:t>(In class)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a:txBody>
                    <a:bodyPr/>
                    <a:lstStyle/>
                    <a:p>
                      <a:pPr algn="l" rtl="0" fontAlgn="base"/>
                      <a:r>
                        <a:rPr lang="en-GB" sz="1050" b="0" i="0">
                          <a:effectLst/>
                          <a:latin typeface="Calibri" panose="020F0502020204030204" pitchFamily="34" charset="0"/>
                        </a:rPr>
                        <a:t>Phonics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a:txBody>
                    <a:bodyPr/>
                    <a:lstStyle/>
                    <a:p>
                      <a:pPr algn="l" rtl="0" fontAlgn="base"/>
                      <a:r>
                        <a:rPr lang="en-GB" sz="1050" b="0" i="0">
                          <a:effectLst/>
                          <a:latin typeface="Calibri" panose="020F0502020204030204" pitchFamily="34" charset="0"/>
                        </a:rPr>
                        <a:t>Rhyme Time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rowSpan="5">
                  <a:txBody>
                    <a:bodyPr/>
                    <a:lstStyle/>
                    <a:p>
                      <a:pPr algn="ctr" rtl="0" fontAlgn="base"/>
                      <a:r>
                        <a:rPr lang="en-GB" sz="1050" b="0" i="0">
                          <a:effectLst/>
                          <a:latin typeface="Calibri" panose="020F0502020204030204" pitchFamily="34" charset="0"/>
                        </a:rPr>
                        <a:t>LUNCH </a:t>
                      </a:r>
                      <a:endParaRPr lang="en-GB" sz="1400" b="0" i="0">
                        <a:effectLst/>
                      </a:endParaRPr>
                    </a:p>
                  </a:txBody>
                  <a:tcPr marL="48170" marR="48170" marT="24085" marB="2408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9D9D9"/>
                    </a:solidFill>
                  </a:tcPr>
                </a:tc>
                <a:tc gridSpan="2">
                  <a:txBody>
                    <a:bodyPr/>
                    <a:lstStyle/>
                    <a:p>
                      <a:pPr algn="l" rtl="0" fontAlgn="base"/>
                      <a:r>
                        <a:rPr lang="en-GB" sz="1050" b="0" i="0">
                          <a:effectLst/>
                          <a:latin typeface="Calibri" panose="020F0502020204030204" pitchFamily="34" charset="0"/>
                        </a:rPr>
                        <a:t>PE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hMerge="1">
                  <a:txBody>
                    <a:bodyPr/>
                    <a:lstStyle/>
                    <a:p>
                      <a:endParaRPr lang="en-GB"/>
                    </a:p>
                  </a:txBody>
                  <a:tcPr/>
                </a:tc>
                <a:tc>
                  <a:txBody>
                    <a:bodyPr/>
                    <a:lstStyle/>
                    <a:p>
                      <a:pPr algn="l" rtl="0" fontAlgn="base"/>
                      <a:r>
                        <a:rPr lang="en-GB" sz="1050" b="0" i="0">
                          <a:effectLst/>
                          <a:latin typeface="Calibri" panose="020F0502020204030204" pitchFamily="34" charset="0"/>
                        </a:rPr>
                        <a:t>Library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a:txBody>
                    <a:bodyPr/>
                    <a:lstStyle/>
                    <a:p>
                      <a:pPr algn="l" rtl="0" fontAlgn="base"/>
                      <a:r>
                        <a:rPr lang="en-GB" sz="1050" b="0" i="0" dirty="0">
                          <a:effectLst/>
                          <a:latin typeface="Calibri" panose="020F0502020204030204" pitchFamily="34" charset="0"/>
                        </a:rPr>
                        <a:t>Story and gather belongings  </a:t>
                      </a:r>
                      <a:endParaRPr lang="en-GB" sz="1400" b="0" i="0" dirty="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extLst>
                  <a:ext uri="{0D108BD9-81ED-4DB2-BD59-A6C34878D82A}">
                    <a16:rowId xmlns:a16="http://schemas.microsoft.com/office/drawing/2014/main" val="1436643464"/>
                  </a:ext>
                </a:extLst>
              </a:tr>
              <a:tr h="1200644">
                <a:tc>
                  <a:txBody>
                    <a:bodyPr/>
                    <a:lstStyle/>
                    <a:p>
                      <a:pPr algn="l" rtl="0" fontAlgn="base"/>
                      <a:r>
                        <a:rPr lang="en-GB" sz="1050" b="0" i="0">
                          <a:effectLst/>
                          <a:latin typeface="Calibri" panose="020F0502020204030204" pitchFamily="34" charset="0"/>
                        </a:rPr>
                        <a:t>Tuesday </a:t>
                      </a:r>
                      <a:endParaRPr lang="en-GB" sz="1400" b="0" i="0">
                        <a:effectLst/>
                      </a:endParaRPr>
                    </a:p>
                    <a:p>
                      <a:pPr algn="l" rtl="0" fontAlgn="base"/>
                      <a:r>
                        <a:rPr lang="en-GB" sz="1050" b="0" i="0">
                          <a:effectLst/>
                          <a:latin typeface="Calibri" panose="020F0502020204030204" pitchFamily="34" charset="0"/>
                        </a:rPr>
                        <a:t> </a:t>
                      </a:r>
                      <a:endParaRPr lang="en-GB" sz="1400" b="0" i="0">
                        <a:effectLst/>
                      </a:endParaRPr>
                    </a:p>
                    <a:p>
                      <a:pPr algn="l" rtl="0" fontAlgn="base"/>
                      <a:r>
                        <a:rPr lang="en-GB" sz="1050" b="0" i="0">
                          <a:effectLst/>
                          <a:latin typeface="Calibri" panose="020F0502020204030204" pitchFamily="34" charset="0"/>
                        </a:rPr>
                        <a:t>PPA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9D9D9"/>
                    </a:solidFill>
                  </a:tcPr>
                </a:tc>
                <a:tc>
                  <a:txBody>
                    <a:bodyPr/>
                    <a:lstStyle/>
                    <a:p>
                      <a:pPr algn="l" rtl="0" fontAlgn="base"/>
                      <a:r>
                        <a:rPr lang="en-GB" sz="1050" b="0" i="0">
                          <a:effectLst/>
                          <a:latin typeface="Calibri" panose="020F0502020204030204" pitchFamily="34" charset="0"/>
                        </a:rPr>
                        <a:t>Register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a:txBody>
                    <a:bodyPr/>
                    <a:lstStyle/>
                    <a:p>
                      <a:pPr algn="l" rtl="0" fontAlgn="base"/>
                      <a:r>
                        <a:rPr lang="en-GB" sz="1050" b="0" i="0">
                          <a:effectLst/>
                          <a:latin typeface="Calibri" panose="020F0502020204030204" pitchFamily="34" charset="0"/>
                        </a:rPr>
                        <a:t>SS Assembly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a:txBody>
                    <a:bodyPr/>
                    <a:lstStyle/>
                    <a:p>
                      <a:pPr algn="l" rtl="0" fontAlgn="base"/>
                      <a:r>
                        <a:rPr lang="en-GB" sz="1050" b="0" i="0">
                          <a:effectLst/>
                          <a:latin typeface="Calibri" panose="020F0502020204030204" pitchFamily="34" charset="0"/>
                        </a:rPr>
                        <a:t>Handwriting input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a:txBody>
                    <a:bodyPr/>
                    <a:lstStyle/>
                    <a:p>
                      <a:pPr algn="l" rtl="0" fontAlgn="base"/>
                      <a:r>
                        <a:rPr lang="en-GB" sz="1050" b="0" i="0">
                          <a:effectLst/>
                          <a:latin typeface="Calibri" panose="020F0502020204030204" pitchFamily="34" charset="0"/>
                        </a:rPr>
                        <a:t>Topic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a:txBody>
                    <a:bodyPr/>
                    <a:lstStyle/>
                    <a:p>
                      <a:pPr algn="l" rtl="0" fontAlgn="base"/>
                      <a:r>
                        <a:rPr lang="en-GB" sz="1050" b="0" i="0">
                          <a:effectLst/>
                          <a:latin typeface="Calibri" panose="020F0502020204030204" pitchFamily="34" charset="0"/>
                        </a:rPr>
                        <a:t>Focus Task &amp; Handwriting practice books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vMerge="1">
                  <a:txBody>
                    <a:bodyPr/>
                    <a:lstStyle/>
                    <a:p>
                      <a:endParaRPr lang="en-GB"/>
                    </a:p>
                  </a:txBody>
                  <a:tcPr/>
                </a:tc>
                <a:tc>
                  <a:txBody>
                    <a:bodyPr/>
                    <a:lstStyle/>
                    <a:p>
                      <a:pPr algn="l" rtl="0" fontAlgn="base"/>
                      <a:r>
                        <a:rPr lang="en-GB" sz="1050" b="0" i="0">
                          <a:effectLst/>
                          <a:latin typeface="Calibri" panose="020F0502020204030204" pitchFamily="34" charset="0"/>
                        </a:rPr>
                        <a:t>Reading </a:t>
                      </a:r>
                      <a:endParaRPr lang="en-GB" sz="1400" b="0" i="0">
                        <a:effectLst/>
                      </a:endParaRPr>
                    </a:p>
                    <a:p>
                      <a:pPr algn="l" rtl="0" fontAlgn="base"/>
                      <a:r>
                        <a:rPr lang="en-GB" sz="1050" b="0" i="0">
                          <a:effectLst/>
                          <a:latin typeface="Calibri" panose="020F0502020204030204" pitchFamily="34" charset="0"/>
                        </a:rPr>
                        <a:t>(LW Reading Practise Groups)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a:txBody>
                    <a:bodyPr/>
                    <a:lstStyle/>
                    <a:p>
                      <a:pPr algn="l" rtl="0" fontAlgn="base"/>
                      <a:r>
                        <a:rPr lang="en-GB" sz="1050" b="0" i="0">
                          <a:effectLst/>
                          <a:latin typeface="Calibri" panose="020F0502020204030204" pitchFamily="34" charset="0"/>
                        </a:rPr>
                        <a:t>Phonics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a:txBody>
                    <a:bodyPr/>
                    <a:lstStyle/>
                    <a:p>
                      <a:pPr algn="l" rtl="0" fontAlgn="base"/>
                      <a:r>
                        <a:rPr lang="en-GB" sz="1050" b="0" i="0">
                          <a:effectLst/>
                          <a:latin typeface="Calibri" panose="020F0502020204030204" pitchFamily="34" charset="0"/>
                        </a:rPr>
                        <a:t>Rhyme Time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vMerge="1">
                  <a:txBody>
                    <a:bodyPr/>
                    <a:lstStyle/>
                    <a:p>
                      <a:endParaRPr lang="en-GB"/>
                    </a:p>
                  </a:txBody>
                  <a:tcPr/>
                </a:tc>
                <a:tc>
                  <a:txBody>
                    <a:bodyPr/>
                    <a:lstStyle/>
                    <a:p>
                      <a:pPr algn="l" rtl="0" fontAlgn="base"/>
                      <a:r>
                        <a:rPr lang="en-GB" sz="1050" b="0" i="0">
                          <a:effectLst/>
                          <a:latin typeface="Calibri" panose="020F0502020204030204" pitchFamily="34" charset="0"/>
                        </a:rPr>
                        <a:t>Maths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gridSpan="2">
                  <a:txBody>
                    <a:bodyPr/>
                    <a:lstStyle/>
                    <a:p>
                      <a:pPr algn="l" rtl="0" fontAlgn="base"/>
                      <a:r>
                        <a:rPr lang="en-GB" sz="1050" b="0" i="0">
                          <a:effectLst/>
                          <a:latin typeface="Calibri" panose="020F0502020204030204" pitchFamily="34" charset="0"/>
                        </a:rPr>
                        <a:t>Explore and Learn   </a:t>
                      </a:r>
                      <a:endParaRPr lang="en-GB" sz="1400" b="0" i="0">
                        <a:effectLst/>
                      </a:endParaRPr>
                    </a:p>
                    <a:p>
                      <a:pPr algn="l" rtl="0" fontAlgn="base"/>
                      <a:r>
                        <a:rPr lang="en-GB" sz="1050" b="0" i="0">
                          <a:effectLst/>
                          <a:latin typeface="Calibri" panose="020F0502020204030204" pitchFamily="34" charset="0"/>
                        </a:rPr>
                        <a:t> </a:t>
                      </a:r>
                      <a:endParaRPr lang="en-GB" sz="1400" b="0" i="0">
                        <a:effectLst/>
                      </a:endParaRPr>
                    </a:p>
                    <a:p>
                      <a:pPr algn="l" rtl="0" fontAlgn="base"/>
                      <a:r>
                        <a:rPr lang="en-GB" sz="1050" b="0" i="0">
                          <a:effectLst/>
                          <a:latin typeface="Calibri" panose="020F0502020204030204" pitchFamily="34" charset="0"/>
                        </a:rPr>
                        <a:t>  </a:t>
                      </a:r>
                      <a:endParaRPr lang="en-GB" sz="1400" b="0" i="0">
                        <a:effectLst/>
                      </a:endParaRPr>
                    </a:p>
                    <a:p>
                      <a:pPr algn="l" rtl="0" fontAlgn="base"/>
                      <a:r>
                        <a:rPr lang="en-GB" sz="1050" b="0" i="0">
                          <a:effectLst/>
                          <a:latin typeface="Calibri" panose="020F0502020204030204" pitchFamily="34" charset="0"/>
                        </a:rPr>
                        <a:t>Interventions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hMerge="1">
                  <a:txBody>
                    <a:bodyPr/>
                    <a:lstStyle/>
                    <a:p>
                      <a:endParaRPr lang="en-GB"/>
                    </a:p>
                  </a:txBody>
                  <a:tcPr/>
                </a:tc>
                <a:tc>
                  <a:txBody>
                    <a:bodyPr/>
                    <a:lstStyle/>
                    <a:p>
                      <a:pPr algn="l" rtl="0" fontAlgn="base"/>
                      <a:r>
                        <a:rPr lang="en-GB" sz="1050" b="0" i="0" dirty="0">
                          <a:effectLst/>
                          <a:latin typeface="Calibri" panose="020F0502020204030204" pitchFamily="34" charset="0"/>
                        </a:rPr>
                        <a:t>Story and gather belongings </a:t>
                      </a:r>
                      <a:endParaRPr lang="en-GB" sz="1400" b="0" i="0" dirty="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extLst>
                  <a:ext uri="{0D108BD9-81ED-4DB2-BD59-A6C34878D82A}">
                    <a16:rowId xmlns:a16="http://schemas.microsoft.com/office/drawing/2014/main" val="443082830"/>
                  </a:ext>
                </a:extLst>
              </a:tr>
              <a:tr h="1200644">
                <a:tc>
                  <a:txBody>
                    <a:bodyPr/>
                    <a:lstStyle/>
                    <a:p>
                      <a:pPr algn="l" rtl="0" fontAlgn="base"/>
                      <a:r>
                        <a:rPr lang="en-GB" sz="1050" b="0" i="0">
                          <a:effectLst/>
                          <a:latin typeface="Calibri" panose="020F0502020204030204" pitchFamily="34" charset="0"/>
                        </a:rPr>
                        <a:t>Wednesday </a:t>
                      </a:r>
                      <a:endParaRPr lang="en-GB" sz="1400" b="0" i="0">
                        <a:effectLst/>
                      </a:endParaRPr>
                    </a:p>
                    <a:p>
                      <a:pPr algn="l" rtl="0" fontAlgn="base"/>
                      <a:r>
                        <a:rPr lang="en-GB" sz="1050" b="0" i="0">
                          <a:effectLst/>
                          <a:latin typeface="Calibri" panose="020F0502020204030204" pitchFamily="34" charset="0"/>
                        </a:rPr>
                        <a:t> </a:t>
                      </a:r>
                      <a:endParaRPr lang="en-GB" sz="1400" b="0" i="0">
                        <a:effectLst/>
                      </a:endParaRPr>
                    </a:p>
                    <a:p>
                      <a:pPr algn="l" rtl="0" fontAlgn="base"/>
                      <a:r>
                        <a:rPr lang="en-GB" sz="1050" b="0" i="0">
                          <a:effectLst/>
                          <a:latin typeface="Calibri" panose="020F0502020204030204" pitchFamily="34" charset="0"/>
                        </a:rPr>
                        <a:t>L&amp;M time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9D9D9"/>
                    </a:solidFill>
                  </a:tcPr>
                </a:tc>
                <a:tc>
                  <a:txBody>
                    <a:bodyPr/>
                    <a:lstStyle/>
                    <a:p>
                      <a:pPr algn="l" rtl="0" fontAlgn="base"/>
                      <a:r>
                        <a:rPr lang="en-GB" sz="1050" b="0" i="0">
                          <a:effectLst/>
                          <a:latin typeface="Calibri" panose="020F0502020204030204" pitchFamily="34" charset="0"/>
                        </a:rPr>
                        <a:t>Register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a:txBody>
                    <a:bodyPr/>
                    <a:lstStyle/>
                    <a:p>
                      <a:pPr algn="l" rtl="0" fontAlgn="base"/>
                      <a:r>
                        <a:rPr lang="en-GB" sz="1050" b="0" i="0">
                          <a:effectLst/>
                          <a:latin typeface="Calibri" panose="020F0502020204030204" pitchFamily="34" charset="0"/>
                        </a:rPr>
                        <a:t>Singing Assembly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a:txBody>
                    <a:bodyPr/>
                    <a:lstStyle/>
                    <a:p>
                      <a:pPr algn="l" rtl="0" fontAlgn="base"/>
                      <a:r>
                        <a:rPr lang="en-GB" sz="1050" b="0" i="0">
                          <a:effectLst/>
                          <a:latin typeface="Calibri" panose="020F0502020204030204" pitchFamily="34" charset="0"/>
                        </a:rPr>
                        <a:t>Handwriting input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a:txBody>
                    <a:bodyPr/>
                    <a:lstStyle/>
                    <a:p>
                      <a:pPr algn="l" rtl="0" fontAlgn="base"/>
                      <a:r>
                        <a:rPr lang="en-GB" sz="1050" b="0" i="0">
                          <a:effectLst/>
                          <a:latin typeface="Calibri" panose="020F0502020204030204" pitchFamily="34" charset="0"/>
                        </a:rPr>
                        <a:t>Topic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a:txBody>
                    <a:bodyPr/>
                    <a:lstStyle/>
                    <a:p>
                      <a:pPr algn="l" rtl="0" fontAlgn="base"/>
                      <a:r>
                        <a:rPr lang="en-GB" sz="1050" b="0" i="0">
                          <a:effectLst/>
                          <a:latin typeface="Calibri" panose="020F0502020204030204" pitchFamily="34" charset="0"/>
                        </a:rPr>
                        <a:t>Focus Task &amp; Handwriting practice books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vMerge="1">
                  <a:txBody>
                    <a:bodyPr/>
                    <a:lstStyle/>
                    <a:p>
                      <a:endParaRPr lang="en-GB"/>
                    </a:p>
                  </a:txBody>
                  <a:tcPr/>
                </a:tc>
                <a:tc>
                  <a:txBody>
                    <a:bodyPr/>
                    <a:lstStyle/>
                    <a:p>
                      <a:pPr algn="l" rtl="0" fontAlgn="base"/>
                      <a:r>
                        <a:rPr lang="en-GB" sz="1050" b="0" i="0">
                          <a:effectLst/>
                          <a:latin typeface="Calibri" panose="020F0502020204030204" pitchFamily="34" charset="0"/>
                        </a:rPr>
                        <a:t>Reading </a:t>
                      </a:r>
                      <a:endParaRPr lang="en-GB" sz="1400" b="0" i="0">
                        <a:effectLst/>
                      </a:endParaRPr>
                    </a:p>
                    <a:p>
                      <a:pPr algn="l" rtl="0" fontAlgn="base"/>
                      <a:r>
                        <a:rPr lang="en-GB" sz="1050" b="0" i="0">
                          <a:effectLst/>
                          <a:latin typeface="Calibri" panose="020F0502020204030204" pitchFamily="34" charset="0"/>
                        </a:rPr>
                        <a:t>(LW Reading Practise Groups)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a:txBody>
                    <a:bodyPr/>
                    <a:lstStyle/>
                    <a:p>
                      <a:pPr algn="l" rtl="0" fontAlgn="base"/>
                      <a:r>
                        <a:rPr lang="en-GB" sz="1050" b="0" i="0">
                          <a:effectLst/>
                          <a:latin typeface="Calibri" panose="020F0502020204030204" pitchFamily="34" charset="0"/>
                        </a:rPr>
                        <a:t>Phonics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a:txBody>
                    <a:bodyPr/>
                    <a:lstStyle/>
                    <a:p>
                      <a:pPr algn="l" rtl="0" fontAlgn="base"/>
                      <a:r>
                        <a:rPr lang="en-GB" sz="1050" b="0" i="0">
                          <a:effectLst/>
                          <a:latin typeface="Calibri" panose="020F0502020204030204" pitchFamily="34" charset="0"/>
                        </a:rPr>
                        <a:t>Rhyme Time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vMerge="1">
                  <a:txBody>
                    <a:bodyPr/>
                    <a:lstStyle/>
                    <a:p>
                      <a:endParaRPr lang="en-GB"/>
                    </a:p>
                  </a:txBody>
                  <a:tcPr/>
                </a:tc>
                <a:tc>
                  <a:txBody>
                    <a:bodyPr/>
                    <a:lstStyle/>
                    <a:p>
                      <a:pPr algn="l" rtl="0" fontAlgn="base"/>
                      <a:r>
                        <a:rPr lang="en-GB" sz="1050" b="0" i="0">
                          <a:effectLst/>
                          <a:latin typeface="Calibri" panose="020F0502020204030204" pitchFamily="34" charset="0"/>
                        </a:rPr>
                        <a:t>Maths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gridSpan="2">
                  <a:txBody>
                    <a:bodyPr/>
                    <a:lstStyle/>
                    <a:p>
                      <a:pPr algn="l" rtl="0" fontAlgn="base"/>
                      <a:r>
                        <a:rPr lang="en-GB" sz="1050" b="0" i="0">
                          <a:effectLst/>
                          <a:latin typeface="Calibri" panose="020F0502020204030204" pitchFamily="34" charset="0"/>
                        </a:rPr>
                        <a:t>Explore and Learn   </a:t>
                      </a:r>
                      <a:endParaRPr lang="en-GB" sz="1400" b="0" i="0">
                        <a:effectLst/>
                      </a:endParaRPr>
                    </a:p>
                    <a:p>
                      <a:pPr algn="l" rtl="0" fontAlgn="base"/>
                      <a:r>
                        <a:rPr lang="en-GB" sz="1050" b="0" i="0">
                          <a:effectLst/>
                          <a:latin typeface="Calibri" panose="020F0502020204030204" pitchFamily="34" charset="0"/>
                        </a:rPr>
                        <a:t> </a:t>
                      </a:r>
                      <a:endParaRPr lang="en-GB" sz="1400" b="0" i="0">
                        <a:effectLst/>
                      </a:endParaRPr>
                    </a:p>
                    <a:p>
                      <a:pPr algn="l" rtl="0" fontAlgn="base"/>
                      <a:r>
                        <a:rPr lang="en-GB" sz="1050" b="0" i="0">
                          <a:effectLst/>
                          <a:latin typeface="Calibri" panose="020F0502020204030204" pitchFamily="34" charset="0"/>
                        </a:rPr>
                        <a:t> </a:t>
                      </a:r>
                      <a:endParaRPr lang="en-GB" sz="1400" b="0" i="0">
                        <a:effectLst/>
                      </a:endParaRPr>
                    </a:p>
                    <a:p>
                      <a:pPr algn="l" rtl="0" fontAlgn="base"/>
                      <a:r>
                        <a:rPr lang="en-GB" sz="1050" b="0" i="0">
                          <a:effectLst/>
                          <a:latin typeface="Calibri" panose="020F0502020204030204" pitchFamily="34" charset="0"/>
                        </a:rPr>
                        <a:t>Interventions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hMerge="1">
                  <a:txBody>
                    <a:bodyPr/>
                    <a:lstStyle/>
                    <a:p>
                      <a:endParaRPr lang="en-GB"/>
                    </a:p>
                  </a:txBody>
                  <a:tcPr/>
                </a:tc>
                <a:tc>
                  <a:txBody>
                    <a:bodyPr/>
                    <a:lstStyle/>
                    <a:p>
                      <a:pPr algn="l" rtl="0" fontAlgn="base"/>
                      <a:r>
                        <a:rPr lang="en-GB" sz="1050" b="0" i="0" dirty="0">
                          <a:effectLst/>
                          <a:latin typeface="Calibri" panose="020F0502020204030204" pitchFamily="34" charset="0"/>
                        </a:rPr>
                        <a:t>Story and gather belongings </a:t>
                      </a:r>
                      <a:endParaRPr lang="en-GB" sz="1400" b="0" i="0" dirty="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extLst>
                  <a:ext uri="{0D108BD9-81ED-4DB2-BD59-A6C34878D82A}">
                    <a16:rowId xmlns:a16="http://schemas.microsoft.com/office/drawing/2014/main" val="2887497727"/>
                  </a:ext>
                </a:extLst>
              </a:tr>
              <a:tr h="1200644">
                <a:tc>
                  <a:txBody>
                    <a:bodyPr/>
                    <a:lstStyle/>
                    <a:p>
                      <a:pPr algn="l" rtl="0" fontAlgn="base"/>
                      <a:r>
                        <a:rPr lang="en-GB" sz="1050" b="0" i="0">
                          <a:effectLst/>
                          <a:latin typeface="Calibri" panose="020F0502020204030204" pitchFamily="34" charset="0"/>
                        </a:rPr>
                        <a:t>Thursday </a:t>
                      </a:r>
                      <a:endParaRPr lang="en-GB" sz="1400" b="0" i="0">
                        <a:effectLst/>
                      </a:endParaRPr>
                    </a:p>
                    <a:p>
                      <a:pPr algn="l" rtl="0" fontAlgn="base"/>
                      <a:r>
                        <a:rPr lang="en-GB" sz="1050" b="0" i="0">
                          <a:effectLst/>
                          <a:latin typeface="Calibri" panose="020F0502020204030204" pitchFamily="34" charset="0"/>
                        </a:rPr>
                        <a:t> </a:t>
                      </a:r>
                      <a:endParaRPr lang="en-GB" sz="1400" b="0" i="0">
                        <a:effectLst/>
                      </a:endParaRPr>
                    </a:p>
                    <a:p>
                      <a:pPr algn="l" rtl="0" fontAlgn="base"/>
                      <a:r>
                        <a:rPr lang="en-GB" sz="1050" b="0" i="0">
                          <a:effectLst/>
                          <a:latin typeface="Calibri" panose="020F0502020204030204" pitchFamily="34" charset="0"/>
                        </a:rPr>
                        <a:t>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9D9D9"/>
                    </a:solidFill>
                  </a:tcPr>
                </a:tc>
                <a:tc>
                  <a:txBody>
                    <a:bodyPr/>
                    <a:lstStyle/>
                    <a:p>
                      <a:pPr algn="l" rtl="0" fontAlgn="base"/>
                      <a:r>
                        <a:rPr lang="en-GB" sz="1050" b="0" i="0">
                          <a:effectLst/>
                          <a:latin typeface="Calibri" panose="020F0502020204030204" pitchFamily="34" charset="0"/>
                        </a:rPr>
                        <a:t>Register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a:txBody>
                    <a:bodyPr/>
                    <a:lstStyle/>
                    <a:p>
                      <a:pPr algn="l" rtl="0" fontAlgn="base"/>
                      <a:r>
                        <a:rPr lang="en-GB" sz="1050" b="0" i="0">
                          <a:effectLst/>
                          <a:latin typeface="Calibri" panose="020F0502020204030204" pitchFamily="34" charset="0"/>
                        </a:rPr>
                        <a:t>Church Assembly  </a:t>
                      </a:r>
                      <a:endParaRPr lang="en-GB" sz="1400" b="0" i="0">
                        <a:effectLst/>
                      </a:endParaRPr>
                    </a:p>
                    <a:p>
                      <a:pPr algn="l" rtl="0" fontAlgn="base"/>
                      <a:r>
                        <a:rPr lang="en-GB" sz="1050" b="0" i="0">
                          <a:effectLst/>
                          <a:latin typeface="Calibri" panose="020F0502020204030204" pitchFamily="34" charset="0"/>
                        </a:rPr>
                        <a:t> </a:t>
                      </a:r>
                      <a:endParaRPr lang="en-GB" sz="1400" b="0" i="0">
                        <a:effectLst/>
                      </a:endParaRPr>
                    </a:p>
                    <a:p>
                      <a:pPr algn="l" rtl="0" fontAlgn="base"/>
                      <a:r>
                        <a:rPr lang="en-GB" sz="1000" b="0" i="0">
                          <a:effectLst/>
                          <a:latin typeface="Calibri" panose="020F0502020204030204" pitchFamily="34" charset="0"/>
                        </a:rPr>
                        <a:t>(Support staff meeting)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a:txBody>
                    <a:bodyPr/>
                    <a:lstStyle/>
                    <a:p>
                      <a:pPr algn="l" rtl="0" fontAlgn="base"/>
                      <a:r>
                        <a:rPr lang="en-GB" sz="1050" b="0" i="0">
                          <a:effectLst/>
                          <a:latin typeface="Calibri" panose="020F0502020204030204" pitchFamily="34" charset="0"/>
                        </a:rPr>
                        <a:t>Handwriting input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a:txBody>
                    <a:bodyPr/>
                    <a:lstStyle/>
                    <a:p>
                      <a:pPr algn="l" rtl="0" fontAlgn="base"/>
                      <a:r>
                        <a:rPr lang="en-GB" sz="1050" b="0" i="0">
                          <a:effectLst/>
                          <a:latin typeface="Calibri" panose="020F0502020204030204" pitchFamily="34" charset="0"/>
                        </a:rPr>
                        <a:t>Topic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a:txBody>
                    <a:bodyPr/>
                    <a:lstStyle/>
                    <a:p>
                      <a:pPr algn="l" rtl="0" fontAlgn="base"/>
                      <a:r>
                        <a:rPr lang="en-GB" sz="1050" b="0" i="0">
                          <a:effectLst/>
                          <a:latin typeface="Calibri" panose="020F0502020204030204" pitchFamily="34" charset="0"/>
                        </a:rPr>
                        <a:t>Focus Task &amp; Handwriting practice books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vMerge="1">
                  <a:txBody>
                    <a:bodyPr/>
                    <a:lstStyle/>
                    <a:p>
                      <a:endParaRPr lang="en-GB"/>
                    </a:p>
                  </a:txBody>
                  <a:tcPr/>
                </a:tc>
                <a:tc>
                  <a:txBody>
                    <a:bodyPr/>
                    <a:lstStyle/>
                    <a:p>
                      <a:pPr algn="l" rtl="0" fontAlgn="base"/>
                      <a:r>
                        <a:rPr lang="en-GB" sz="1050" b="0" i="0">
                          <a:effectLst/>
                          <a:latin typeface="Calibri" panose="020F0502020204030204" pitchFamily="34" charset="0"/>
                        </a:rPr>
                        <a:t>Reading </a:t>
                      </a:r>
                      <a:endParaRPr lang="en-GB" sz="1400" b="0" i="0">
                        <a:effectLst/>
                      </a:endParaRPr>
                    </a:p>
                    <a:p>
                      <a:pPr algn="l" rtl="0" fontAlgn="base"/>
                      <a:r>
                        <a:rPr lang="en-GB" sz="1050" b="0" i="0">
                          <a:effectLst/>
                          <a:latin typeface="Calibri" panose="020F0502020204030204" pitchFamily="34" charset="0"/>
                        </a:rPr>
                        <a:t>(LW Reading Practise Groups)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a:txBody>
                    <a:bodyPr/>
                    <a:lstStyle/>
                    <a:p>
                      <a:pPr algn="l" rtl="0" fontAlgn="base"/>
                      <a:r>
                        <a:rPr lang="en-GB" sz="1050" b="0" i="0">
                          <a:effectLst/>
                          <a:latin typeface="Calibri" panose="020F0502020204030204" pitchFamily="34" charset="0"/>
                        </a:rPr>
                        <a:t>Phonics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a:txBody>
                    <a:bodyPr/>
                    <a:lstStyle/>
                    <a:p>
                      <a:pPr algn="l" rtl="0" fontAlgn="base"/>
                      <a:r>
                        <a:rPr lang="en-GB" sz="1050" b="0" i="0">
                          <a:effectLst/>
                          <a:latin typeface="Calibri" panose="020F0502020204030204" pitchFamily="34" charset="0"/>
                        </a:rPr>
                        <a:t>Rhyme Time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vMerge="1">
                  <a:txBody>
                    <a:bodyPr/>
                    <a:lstStyle/>
                    <a:p>
                      <a:endParaRPr lang="en-GB"/>
                    </a:p>
                  </a:txBody>
                  <a:tcPr/>
                </a:tc>
                <a:tc>
                  <a:txBody>
                    <a:bodyPr/>
                    <a:lstStyle/>
                    <a:p>
                      <a:pPr algn="l" rtl="0" fontAlgn="base"/>
                      <a:r>
                        <a:rPr lang="en-GB" sz="1050" b="0" i="0">
                          <a:effectLst/>
                          <a:latin typeface="Calibri" panose="020F0502020204030204" pitchFamily="34" charset="0"/>
                        </a:rPr>
                        <a:t>Maths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gridSpan="2">
                  <a:txBody>
                    <a:bodyPr/>
                    <a:lstStyle/>
                    <a:p>
                      <a:pPr algn="l" rtl="0" fontAlgn="base"/>
                      <a:r>
                        <a:rPr lang="en-GB" sz="1050" b="0" i="0">
                          <a:effectLst/>
                          <a:latin typeface="Calibri" panose="020F0502020204030204" pitchFamily="34" charset="0"/>
                        </a:rPr>
                        <a:t>Explore and Learn   </a:t>
                      </a:r>
                      <a:endParaRPr lang="en-GB" sz="1400" b="0" i="0">
                        <a:effectLst/>
                      </a:endParaRPr>
                    </a:p>
                    <a:p>
                      <a:pPr algn="l" rtl="0" fontAlgn="base"/>
                      <a:r>
                        <a:rPr lang="en-GB" sz="1050" b="0" i="0">
                          <a:effectLst/>
                          <a:latin typeface="Calibri" panose="020F0502020204030204" pitchFamily="34" charset="0"/>
                        </a:rPr>
                        <a:t> </a:t>
                      </a:r>
                      <a:endParaRPr lang="en-GB" sz="1400" b="0" i="0">
                        <a:effectLst/>
                      </a:endParaRPr>
                    </a:p>
                    <a:p>
                      <a:pPr algn="l" rtl="0" fontAlgn="base"/>
                      <a:r>
                        <a:rPr lang="en-GB" sz="1050" b="0" i="0">
                          <a:effectLst/>
                          <a:latin typeface="Calibri" panose="020F0502020204030204" pitchFamily="34" charset="0"/>
                        </a:rPr>
                        <a:t> </a:t>
                      </a:r>
                      <a:endParaRPr lang="en-GB" sz="1400" b="0" i="0">
                        <a:effectLst/>
                      </a:endParaRPr>
                    </a:p>
                    <a:p>
                      <a:pPr algn="l" rtl="0" fontAlgn="base"/>
                      <a:r>
                        <a:rPr lang="en-GB" sz="1050" b="0" i="0">
                          <a:effectLst/>
                          <a:latin typeface="Calibri" panose="020F0502020204030204" pitchFamily="34" charset="0"/>
                        </a:rPr>
                        <a:t>Interventions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hMerge="1">
                  <a:txBody>
                    <a:bodyPr/>
                    <a:lstStyle/>
                    <a:p>
                      <a:endParaRPr lang="en-GB"/>
                    </a:p>
                  </a:txBody>
                  <a:tcPr/>
                </a:tc>
                <a:tc>
                  <a:txBody>
                    <a:bodyPr/>
                    <a:lstStyle/>
                    <a:p>
                      <a:pPr algn="l" rtl="0" fontAlgn="base"/>
                      <a:r>
                        <a:rPr lang="en-GB" sz="1050" b="0" i="0" dirty="0">
                          <a:effectLst/>
                          <a:latin typeface="Calibri" panose="020F0502020204030204" pitchFamily="34" charset="0"/>
                        </a:rPr>
                        <a:t>Story and gather belongings </a:t>
                      </a:r>
                      <a:endParaRPr lang="en-GB" sz="1400" b="0" i="0" dirty="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extLst>
                  <a:ext uri="{0D108BD9-81ED-4DB2-BD59-A6C34878D82A}">
                    <a16:rowId xmlns:a16="http://schemas.microsoft.com/office/drawing/2014/main" val="4172541320"/>
                  </a:ext>
                </a:extLst>
              </a:tr>
              <a:tr h="1326673">
                <a:tc>
                  <a:txBody>
                    <a:bodyPr/>
                    <a:lstStyle/>
                    <a:p>
                      <a:pPr algn="l" rtl="0" fontAlgn="base"/>
                      <a:r>
                        <a:rPr lang="en-GB" sz="1050" b="0" i="0">
                          <a:effectLst/>
                          <a:latin typeface="Calibri" panose="020F0502020204030204" pitchFamily="34" charset="0"/>
                        </a:rPr>
                        <a:t>Friday </a:t>
                      </a:r>
                      <a:endParaRPr lang="en-GB" sz="1400" b="0" i="0">
                        <a:effectLst/>
                      </a:endParaRPr>
                    </a:p>
                    <a:p>
                      <a:pPr algn="l" rtl="0" fontAlgn="base"/>
                      <a:r>
                        <a:rPr lang="en-GB" sz="1050" b="0" i="0">
                          <a:effectLst/>
                          <a:latin typeface="Calibri" panose="020F0502020204030204" pitchFamily="34" charset="0"/>
                        </a:rPr>
                        <a:t> </a:t>
                      </a:r>
                      <a:endParaRPr lang="en-GB" sz="1400" b="0" i="0">
                        <a:effectLst/>
                      </a:endParaRPr>
                    </a:p>
                    <a:p>
                      <a:pPr algn="l" rtl="0" fontAlgn="base"/>
                      <a:r>
                        <a:rPr lang="en-GB" sz="1050" b="0" i="0">
                          <a:effectLst/>
                          <a:latin typeface="Calibri" panose="020F0502020204030204" pitchFamily="34" charset="0"/>
                        </a:rPr>
                        <a:t>EH out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9D9D9"/>
                    </a:solidFill>
                  </a:tcPr>
                </a:tc>
                <a:tc>
                  <a:txBody>
                    <a:bodyPr/>
                    <a:lstStyle/>
                    <a:p>
                      <a:pPr algn="l" rtl="0" fontAlgn="base"/>
                      <a:r>
                        <a:rPr lang="en-GB" sz="1050" b="0" i="0">
                          <a:effectLst/>
                          <a:latin typeface="Calibri" panose="020F0502020204030204" pitchFamily="34" charset="0"/>
                        </a:rPr>
                        <a:t>Register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a:txBody>
                    <a:bodyPr/>
                    <a:lstStyle/>
                    <a:p>
                      <a:pPr algn="l" rtl="0" fontAlgn="base"/>
                      <a:r>
                        <a:rPr lang="en-GB" sz="1050" b="0" i="0">
                          <a:effectLst/>
                          <a:latin typeface="Calibri" panose="020F0502020204030204" pitchFamily="34" charset="0"/>
                        </a:rPr>
                        <a:t>Celebration Assembly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gridSpan="2">
                  <a:txBody>
                    <a:bodyPr/>
                    <a:lstStyle/>
                    <a:p>
                      <a:pPr algn="l" rtl="0" fontAlgn="base"/>
                      <a:r>
                        <a:rPr lang="en-GB" sz="1050" b="0" i="0">
                          <a:effectLst/>
                          <a:latin typeface="Calibri" panose="020F0502020204030204" pitchFamily="34" charset="0"/>
                        </a:rPr>
                        <a:t>PSHE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hMerge="1">
                  <a:txBody>
                    <a:bodyPr/>
                    <a:lstStyle/>
                    <a:p>
                      <a:endParaRPr lang="en-GB"/>
                    </a:p>
                  </a:txBody>
                  <a:tcPr/>
                </a:tc>
                <a:tc>
                  <a:txBody>
                    <a:bodyPr/>
                    <a:lstStyle/>
                    <a:p>
                      <a:pPr algn="l" rtl="0" fontAlgn="base"/>
                      <a:r>
                        <a:rPr lang="en-GB" sz="1050" b="0" i="0">
                          <a:effectLst/>
                          <a:latin typeface="Calibri" panose="020F0502020204030204" pitchFamily="34" charset="0"/>
                        </a:rPr>
                        <a:t>Focus Task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vMerge="1">
                  <a:txBody>
                    <a:bodyPr/>
                    <a:lstStyle/>
                    <a:p>
                      <a:endParaRPr lang="en-GB"/>
                    </a:p>
                  </a:txBody>
                  <a:tcPr/>
                </a:tc>
                <a:tc>
                  <a:txBody>
                    <a:bodyPr/>
                    <a:lstStyle/>
                    <a:p>
                      <a:pPr algn="l" rtl="0" fontAlgn="base"/>
                      <a:r>
                        <a:rPr lang="en-GB" sz="1050" b="0" i="0">
                          <a:effectLst/>
                          <a:latin typeface="Calibri" panose="020F0502020204030204" pitchFamily="34" charset="0"/>
                        </a:rPr>
                        <a:t>Reading </a:t>
                      </a:r>
                      <a:endParaRPr lang="en-GB" sz="1400" b="0" i="0">
                        <a:effectLst/>
                      </a:endParaRPr>
                    </a:p>
                    <a:p>
                      <a:pPr algn="l" rtl="0" fontAlgn="base"/>
                      <a:r>
                        <a:rPr lang="en-GB" sz="1050" b="0" i="0">
                          <a:effectLst/>
                          <a:latin typeface="Calibri" panose="020F0502020204030204" pitchFamily="34" charset="0"/>
                        </a:rPr>
                        <a:t>(In class)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a:txBody>
                    <a:bodyPr/>
                    <a:lstStyle/>
                    <a:p>
                      <a:pPr algn="l" rtl="0" fontAlgn="base"/>
                      <a:r>
                        <a:rPr lang="en-GB" sz="1050" b="0" i="0">
                          <a:effectLst/>
                          <a:latin typeface="Calibri" panose="020F0502020204030204" pitchFamily="34" charset="0"/>
                        </a:rPr>
                        <a:t>Phonics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a:txBody>
                    <a:bodyPr/>
                    <a:lstStyle/>
                    <a:p>
                      <a:pPr algn="l" rtl="0" fontAlgn="base"/>
                      <a:r>
                        <a:rPr lang="en-GB" sz="1050" b="0" i="0">
                          <a:effectLst/>
                          <a:latin typeface="Calibri" panose="020F0502020204030204" pitchFamily="34" charset="0"/>
                        </a:rPr>
                        <a:t>Rhyme Time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vMerge="1">
                  <a:txBody>
                    <a:bodyPr/>
                    <a:lstStyle/>
                    <a:p>
                      <a:endParaRPr lang="en-GB"/>
                    </a:p>
                  </a:txBody>
                  <a:tcPr/>
                </a:tc>
                <a:tc>
                  <a:txBody>
                    <a:bodyPr/>
                    <a:lstStyle/>
                    <a:p>
                      <a:pPr algn="l" rtl="0" fontAlgn="base"/>
                      <a:r>
                        <a:rPr lang="en-GB" sz="1050" b="0" i="0">
                          <a:effectLst/>
                          <a:latin typeface="Calibri" panose="020F0502020204030204" pitchFamily="34" charset="0"/>
                        </a:rPr>
                        <a:t>Maths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gridSpan="2">
                  <a:txBody>
                    <a:bodyPr/>
                    <a:lstStyle/>
                    <a:p>
                      <a:pPr algn="l" rtl="0" fontAlgn="base"/>
                      <a:r>
                        <a:rPr lang="en-GB" sz="1050" b="0" i="0">
                          <a:effectLst/>
                          <a:latin typeface="Calibri" panose="020F0502020204030204" pitchFamily="34" charset="0"/>
                        </a:rPr>
                        <a:t>Explore and Learn  </a:t>
                      </a:r>
                      <a:endParaRPr lang="en-GB" sz="1400" b="0" i="0">
                        <a:effectLst/>
                      </a:endParaRPr>
                    </a:p>
                    <a:p>
                      <a:pPr algn="l" rtl="0" fontAlgn="base"/>
                      <a:r>
                        <a:rPr lang="en-GB" sz="1050" b="0" i="0">
                          <a:effectLst/>
                          <a:latin typeface="Calibri" panose="020F0502020204030204" pitchFamily="34" charset="0"/>
                        </a:rPr>
                        <a:t> </a:t>
                      </a:r>
                      <a:endParaRPr lang="en-GB" sz="1400" b="0" i="0">
                        <a:effectLst/>
                      </a:endParaRPr>
                    </a:p>
                    <a:p>
                      <a:pPr algn="l" rtl="0" fontAlgn="base"/>
                      <a:r>
                        <a:rPr lang="en-GB" sz="1050" b="0" i="0">
                          <a:effectLst/>
                          <a:latin typeface="Calibri" panose="020F0502020204030204" pitchFamily="34" charset="0"/>
                        </a:rPr>
                        <a:t>CT – Helicopter Stories  </a:t>
                      </a:r>
                      <a:endParaRPr lang="en-GB" sz="1400" b="0" i="0">
                        <a:effectLst/>
                      </a:endParaRPr>
                    </a:p>
                    <a:p>
                      <a:pPr algn="l" rtl="0" fontAlgn="base"/>
                      <a:r>
                        <a:rPr lang="en-GB" sz="1050" b="0" i="0">
                          <a:effectLst/>
                          <a:latin typeface="Calibri" panose="020F0502020204030204" pitchFamily="34" charset="0"/>
                        </a:rPr>
                        <a:t> </a:t>
                      </a:r>
                      <a:endParaRPr lang="en-GB" sz="1400" b="0" i="0">
                        <a:effectLst/>
                      </a:endParaRPr>
                    </a:p>
                    <a:p>
                      <a:pPr algn="l" rtl="0" fontAlgn="base"/>
                      <a:r>
                        <a:rPr lang="en-GB" sz="1050" b="0" i="0">
                          <a:effectLst/>
                          <a:latin typeface="Calibri" panose="020F0502020204030204" pitchFamily="34" charset="0"/>
                        </a:rPr>
                        <a:t>NC – Bike Ability </a:t>
                      </a:r>
                      <a:endParaRPr lang="en-GB" sz="1400" b="0" i="0">
                        <a:effectLst/>
                      </a:endParaRPr>
                    </a:p>
                    <a:p>
                      <a:pPr algn="l" rtl="0" fontAlgn="base"/>
                      <a:r>
                        <a:rPr lang="en-GB" sz="1050" b="0" i="0">
                          <a:effectLst/>
                          <a:latin typeface="Calibri" panose="020F0502020204030204" pitchFamily="34" charset="0"/>
                        </a:rPr>
                        <a:t> </a:t>
                      </a:r>
                      <a:endParaRPr lang="en-GB" sz="1400" b="0" i="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tc hMerge="1">
                  <a:txBody>
                    <a:bodyPr/>
                    <a:lstStyle/>
                    <a:p>
                      <a:endParaRPr lang="en-GB"/>
                    </a:p>
                  </a:txBody>
                  <a:tcPr/>
                </a:tc>
                <a:tc>
                  <a:txBody>
                    <a:bodyPr/>
                    <a:lstStyle/>
                    <a:p>
                      <a:pPr algn="l" rtl="0" fontAlgn="base"/>
                      <a:r>
                        <a:rPr lang="en-GB" sz="1050" b="0" i="0" dirty="0">
                          <a:effectLst/>
                          <a:latin typeface="Calibri" panose="020F0502020204030204" pitchFamily="34" charset="0"/>
                        </a:rPr>
                        <a:t>Story and gather belongings </a:t>
                      </a:r>
                      <a:endParaRPr lang="en-GB" sz="1400" b="0" i="0" dirty="0">
                        <a:effectLst/>
                      </a:endParaRPr>
                    </a:p>
                  </a:txBody>
                  <a:tcPr marL="48170" marR="48170" marT="24085" marB="2408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FFFFF"/>
                    </a:solidFill>
                  </a:tcPr>
                </a:tc>
                <a:extLst>
                  <a:ext uri="{0D108BD9-81ED-4DB2-BD59-A6C34878D82A}">
                    <a16:rowId xmlns:a16="http://schemas.microsoft.com/office/drawing/2014/main" val="1889223649"/>
                  </a:ext>
                </a:extLst>
              </a:tr>
            </a:tbl>
          </a:graphicData>
        </a:graphic>
      </p:graphicFrame>
    </p:spTree>
    <p:extLst>
      <p:ext uri="{BB962C8B-B14F-4D97-AF65-F5344CB8AC3E}">
        <p14:creationId xmlns:p14="http://schemas.microsoft.com/office/powerpoint/2010/main" val="27624680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BB9B58-62A1-9A50-22E2-7AC837CE4924}"/>
            </a:ext>
          </a:extLst>
        </p:cNvPr>
        <p:cNvGrpSpPr/>
        <p:nvPr/>
      </p:nvGrpSpPr>
      <p:grpSpPr>
        <a:xfrm>
          <a:off x="0" y="0"/>
          <a:ext cx="0" cy="0"/>
          <a:chOff x="0" y="0"/>
          <a:chExt cx="0" cy="0"/>
        </a:xfrm>
      </p:grpSpPr>
      <p:sp>
        <p:nvSpPr>
          <p:cNvPr id="2" name="Date Placeholder 1">
            <a:extLst>
              <a:ext uri="{FF2B5EF4-FFF2-40B4-BE49-F238E27FC236}">
                <a16:creationId xmlns:a16="http://schemas.microsoft.com/office/drawing/2014/main" id="{B284A82E-D6AC-CA15-BA82-132ADC203A63}"/>
              </a:ext>
            </a:extLst>
          </p:cNvPr>
          <p:cNvSpPr>
            <a:spLocks noGrp="1"/>
          </p:cNvSpPr>
          <p:nvPr>
            <p:ph type="dt" sz="half" idx="10"/>
          </p:nvPr>
        </p:nvSpPr>
        <p:spPr/>
        <p:txBody>
          <a:bodyPr/>
          <a:lstStyle/>
          <a:p>
            <a:fld id="{8B88BFFB-1480-4346-9AA3-D602576859C7}" type="datetime1">
              <a:rPr lang="en-US"/>
              <a:t>9/11/2026</a:t>
            </a:fld>
            <a:endParaRPr lang="en-US" dirty="0"/>
          </a:p>
        </p:txBody>
      </p:sp>
      <p:sp>
        <p:nvSpPr>
          <p:cNvPr id="3" name="Footer Placeholder 2">
            <a:extLst>
              <a:ext uri="{FF2B5EF4-FFF2-40B4-BE49-F238E27FC236}">
                <a16:creationId xmlns:a16="http://schemas.microsoft.com/office/drawing/2014/main" id="{A8159A46-90C4-1872-2B0D-96EB3CC37D2A}"/>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A8C16953-1FB0-D9A6-1CA0-014B2B103B07}"/>
              </a:ext>
            </a:extLst>
          </p:cNvPr>
          <p:cNvSpPr>
            <a:spLocks noGrp="1"/>
          </p:cNvSpPr>
          <p:nvPr>
            <p:ph type="sldNum" sz="quarter" idx="12"/>
          </p:nvPr>
        </p:nvSpPr>
        <p:spPr/>
        <p:txBody>
          <a:bodyPr/>
          <a:lstStyle/>
          <a:p>
            <a:fld id="{A65A5C87-DF58-40C8-B092-1DE63DB4547E}" type="slidenum">
              <a:rPr lang="en-US" dirty="0"/>
              <a:t>11</a:t>
            </a:fld>
            <a:endParaRPr lang="en-US" dirty="0"/>
          </a:p>
        </p:txBody>
      </p:sp>
      <p:pic>
        <p:nvPicPr>
          <p:cNvPr id="5" name="Picture 4" descr="Polka Dot Wallpaper &amp; Spotted Wallpaper | I Love Wallpaper">
            <a:extLst>
              <a:ext uri="{FF2B5EF4-FFF2-40B4-BE49-F238E27FC236}">
                <a16:creationId xmlns:a16="http://schemas.microsoft.com/office/drawing/2014/main" id="{157F989F-D7E1-5780-DE6D-80A1F3F1C8BC}"/>
              </a:ext>
            </a:extLst>
          </p:cNvPr>
          <p:cNvPicPr>
            <a:picLocks noGrp="1" noRot="1" noChangeAspect="1" noMove="1" noResize="1" noEditPoints="1" noAdjustHandles="1" noChangeArrowheads="1" noChangeShapeType="1" noCrop="1"/>
          </p:cNvPicPr>
          <p:nvPr/>
        </p:nvPicPr>
        <p:blipFill>
          <a:blip r:embed="rId2"/>
          <a:srcRect t="22243" b="21507"/>
          <a:stretch>
            <a:fillRect/>
          </a:stretch>
        </p:blipFill>
        <p:spPr>
          <a:xfrm>
            <a:off x="-2872" y="15311"/>
            <a:ext cx="12194871" cy="6834183"/>
          </a:xfrm>
          <a:prstGeom prst="rect">
            <a:avLst/>
          </a:prstGeom>
        </p:spPr>
      </p:pic>
      <p:sp>
        <p:nvSpPr>
          <p:cNvPr id="6" name="TextBox 5">
            <a:extLst>
              <a:ext uri="{FF2B5EF4-FFF2-40B4-BE49-F238E27FC236}">
                <a16:creationId xmlns:a16="http://schemas.microsoft.com/office/drawing/2014/main" id="{DCD597B6-0FEB-6C0F-1993-2CE3D0770B2F}"/>
              </a:ext>
            </a:extLst>
          </p:cNvPr>
          <p:cNvSpPr txBox="1"/>
          <p:nvPr/>
        </p:nvSpPr>
        <p:spPr>
          <a:xfrm>
            <a:off x="3403958" y="248820"/>
            <a:ext cx="5381209" cy="1225868"/>
          </a:xfrm>
          <a:prstGeom prst="roundRect">
            <a:avLst/>
          </a:prstGeom>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6600" dirty="0"/>
              <a:t>Half term</a:t>
            </a:r>
          </a:p>
        </p:txBody>
      </p:sp>
      <p:graphicFrame>
        <p:nvGraphicFramePr>
          <p:cNvPr id="7" name="TextBox 3">
            <a:extLst>
              <a:ext uri="{FF2B5EF4-FFF2-40B4-BE49-F238E27FC236}">
                <a16:creationId xmlns:a16="http://schemas.microsoft.com/office/drawing/2014/main" id="{85EF8E20-230A-B2B5-4DDF-25333DD4F26D}"/>
              </a:ext>
            </a:extLst>
          </p:cNvPr>
          <p:cNvGraphicFramePr/>
          <p:nvPr>
            <p:extLst>
              <p:ext uri="{D42A27DB-BD31-4B8C-83A1-F6EECF244321}">
                <p14:modId xmlns:p14="http://schemas.microsoft.com/office/powerpoint/2010/main" val="2235168736"/>
              </p:ext>
            </p:extLst>
          </p:nvPr>
        </p:nvGraphicFramePr>
        <p:xfrm>
          <a:off x="1094873" y="1739247"/>
          <a:ext cx="10515600" cy="43525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804688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FF8D1D-4AA7-C25D-1FC7-604E591FE573}"/>
            </a:ext>
          </a:extLst>
        </p:cNvPr>
        <p:cNvGrpSpPr/>
        <p:nvPr/>
      </p:nvGrpSpPr>
      <p:grpSpPr>
        <a:xfrm>
          <a:off x="0" y="0"/>
          <a:ext cx="0" cy="0"/>
          <a:chOff x="0" y="0"/>
          <a:chExt cx="0" cy="0"/>
        </a:xfrm>
      </p:grpSpPr>
      <p:sp>
        <p:nvSpPr>
          <p:cNvPr id="2" name="Date Placeholder 1">
            <a:extLst>
              <a:ext uri="{FF2B5EF4-FFF2-40B4-BE49-F238E27FC236}">
                <a16:creationId xmlns:a16="http://schemas.microsoft.com/office/drawing/2014/main" id="{EEACF398-D054-6791-2CB4-B0E2A649F72E}"/>
              </a:ext>
            </a:extLst>
          </p:cNvPr>
          <p:cNvSpPr>
            <a:spLocks noGrp="1"/>
          </p:cNvSpPr>
          <p:nvPr>
            <p:ph type="dt" sz="half" idx="10"/>
          </p:nvPr>
        </p:nvSpPr>
        <p:spPr/>
        <p:txBody>
          <a:bodyPr/>
          <a:lstStyle/>
          <a:p>
            <a:fld id="{8B88BFFB-1480-4346-9AA3-D602576859C7}" type="datetime1">
              <a:rPr lang="en-US"/>
              <a:t>9/11/2026</a:t>
            </a:fld>
            <a:endParaRPr lang="en-US" dirty="0"/>
          </a:p>
        </p:txBody>
      </p:sp>
      <p:sp>
        <p:nvSpPr>
          <p:cNvPr id="3" name="Footer Placeholder 2">
            <a:extLst>
              <a:ext uri="{FF2B5EF4-FFF2-40B4-BE49-F238E27FC236}">
                <a16:creationId xmlns:a16="http://schemas.microsoft.com/office/drawing/2014/main" id="{E56EEA5D-8FF0-1910-3D7D-D1DC4DB383A1}"/>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6103070B-DE31-9F7A-2650-168E2691D41A}"/>
              </a:ext>
            </a:extLst>
          </p:cNvPr>
          <p:cNvSpPr>
            <a:spLocks noGrp="1"/>
          </p:cNvSpPr>
          <p:nvPr>
            <p:ph type="sldNum" sz="quarter" idx="12"/>
          </p:nvPr>
        </p:nvSpPr>
        <p:spPr/>
        <p:txBody>
          <a:bodyPr/>
          <a:lstStyle/>
          <a:p>
            <a:fld id="{A65A5C87-DF58-40C8-B092-1DE63DB4547E}" type="slidenum">
              <a:rPr lang="en-US" dirty="0"/>
              <a:t>12</a:t>
            </a:fld>
            <a:endParaRPr lang="en-US" dirty="0"/>
          </a:p>
        </p:txBody>
      </p:sp>
      <p:pic>
        <p:nvPicPr>
          <p:cNvPr id="5" name="Picture 4" descr="Polka Dot Wallpaper &amp; Spotted Wallpaper | I Love Wallpaper">
            <a:extLst>
              <a:ext uri="{FF2B5EF4-FFF2-40B4-BE49-F238E27FC236}">
                <a16:creationId xmlns:a16="http://schemas.microsoft.com/office/drawing/2014/main" id="{9E3D1859-3B8F-3609-F834-37749A62ED36}"/>
              </a:ext>
            </a:extLst>
          </p:cNvPr>
          <p:cNvPicPr>
            <a:picLocks noGrp="1" noRot="1" noChangeAspect="1" noMove="1" noResize="1" noEditPoints="1" noAdjustHandles="1" noChangeArrowheads="1" noChangeShapeType="1" noCrop="1"/>
          </p:cNvPicPr>
          <p:nvPr/>
        </p:nvPicPr>
        <p:blipFill>
          <a:blip r:embed="rId2"/>
          <a:srcRect t="22243" b="21507"/>
          <a:stretch>
            <a:fillRect/>
          </a:stretch>
        </p:blipFill>
        <p:spPr>
          <a:xfrm>
            <a:off x="-2872" y="15311"/>
            <a:ext cx="12194871" cy="6834183"/>
          </a:xfrm>
          <a:prstGeom prst="rect">
            <a:avLst/>
          </a:prstGeom>
        </p:spPr>
      </p:pic>
      <p:sp>
        <p:nvSpPr>
          <p:cNvPr id="6" name="TextBox 5">
            <a:extLst>
              <a:ext uri="{FF2B5EF4-FFF2-40B4-BE49-F238E27FC236}">
                <a16:creationId xmlns:a16="http://schemas.microsoft.com/office/drawing/2014/main" id="{1D3E0E61-8A8A-9E4F-E7E6-B5F4143B52CF}"/>
              </a:ext>
            </a:extLst>
          </p:cNvPr>
          <p:cNvSpPr txBox="1"/>
          <p:nvPr/>
        </p:nvSpPr>
        <p:spPr>
          <a:xfrm>
            <a:off x="3403958" y="248820"/>
            <a:ext cx="5381209" cy="1225868"/>
          </a:xfrm>
          <a:prstGeom prst="roundRect">
            <a:avLst/>
          </a:prstGeom>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6600" dirty="0"/>
              <a:t>Phonics</a:t>
            </a:r>
          </a:p>
        </p:txBody>
      </p:sp>
      <p:graphicFrame>
        <p:nvGraphicFramePr>
          <p:cNvPr id="7" name="Content Placeholder 2">
            <a:extLst>
              <a:ext uri="{FF2B5EF4-FFF2-40B4-BE49-F238E27FC236}">
                <a16:creationId xmlns:a16="http://schemas.microsoft.com/office/drawing/2014/main" id="{FB94A02B-E56F-A3F4-3E9D-845F822AE2B4}"/>
              </a:ext>
            </a:extLst>
          </p:cNvPr>
          <p:cNvGraphicFramePr>
            <a:graphicFrameLocks/>
          </p:cNvGraphicFramePr>
          <p:nvPr>
            <p:extLst>
              <p:ext uri="{D42A27DB-BD31-4B8C-83A1-F6EECF244321}">
                <p14:modId xmlns:p14="http://schemas.microsoft.com/office/powerpoint/2010/main" val="1277998477"/>
              </p:ext>
            </p:extLst>
          </p:nvPr>
        </p:nvGraphicFramePr>
        <p:xfrm>
          <a:off x="838200" y="1828800"/>
          <a:ext cx="10515600" cy="43525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794380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B27A8E-1B69-8A1C-836F-F9D2C2DA3219}"/>
            </a:ext>
          </a:extLst>
        </p:cNvPr>
        <p:cNvGrpSpPr/>
        <p:nvPr/>
      </p:nvGrpSpPr>
      <p:grpSpPr>
        <a:xfrm>
          <a:off x="0" y="0"/>
          <a:ext cx="0" cy="0"/>
          <a:chOff x="0" y="0"/>
          <a:chExt cx="0" cy="0"/>
        </a:xfrm>
      </p:grpSpPr>
      <p:sp>
        <p:nvSpPr>
          <p:cNvPr id="2" name="Date Placeholder 1">
            <a:extLst>
              <a:ext uri="{FF2B5EF4-FFF2-40B4-BE49-F238E27FC236}">
                <a16:creationId xmlns:a16="http://schemas.microsoft.com/office/drawing/2014/main" id="{5E255494-271E-845C-A915-CF6206461975}"/>
              </a:ext>
            </a:extLst>
          </p:cNvPr>
          <p:cNvSpPr>
            <a:spLocks noGrp="1"/>
          </p:cNvSpPr>
          <p:nvPr>
            <p:ph type="dt" sz="half" idx="10"/>
          </p:nvPr>
        </p:nvSpPr>
        <p:spPr/>
        <p:txBody>
          <a:bodyPr/>
          <a:lstStyle/>
          <a:p>
            <a:fld id="{8B88BFFB-1480-4346-9AA3-D602576859C7}" type="datetime1">
              <a:rPr lang="en-US"/>
              <a:t>9/11/2026</a:t>
            </a:fld>
            <a:endParaRPr lang="en-US" dirty="0"/>
          </a:p>
        </p:txBody>
      </p:sp>
      <p:sp>
        <p:nvSpPr>
          <p:cNvPr id="3" name="Footer Placeholder 2">
            <a:extLst>
              <a:ext uri="{FF2B5EF4-FFF2-40B4-BE49-F238E27FC236}">
                <a16:creationId xmlns:a16="http://schemas.microsoft.com/office/drawing/2014/main" id="{BA110056-6873-0925-626E-69E3390D156D}"/>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CF1F4C54-8484-52FE-D1EB-9338F3566C78}"/>
              </a:ext>
            </a:extLst>
          </p:cNvPr>
          <p:cNvSpPr>
            <a:spLocks noGrp="1"/>
          </p:cNvSpPr>
          <p:nvPr>
            <p:ph type="sldNum" sz="quarter" idx="12"/>
          </p:nvPr>
        </p:nvSpPr>
        <p:spPr/>
        <p:txBody>
          <a:bodyPr/>
          <a:lstStyle/>
          <a:p>
            <a:fld id="{A65A5C87-DF58-40C8-B092-1DE63DB4547E}" type="slidenum">
              <a:rPr lang="en-US" dirty="0"/>
              <a:t>13</a:t>
            </a:fld>
            <a:endParaRPr lang="en-US" dirty="0"/>
          </a:p>
        </p:txBody>
      </p:sp>
      <p:pic>
        <p:nvPicPr>
          <p:cNvPr id="5" name="Picture 4" descr="Polka Dot Wallpaper &amp; Spotted Wallpaper | I Love Wallpaper">
            <a:extLst>
              <a:ext uri="{FF2B5EF4-FFF2-40B4-BE49-F238E27FC236}">
                <a16:creationId xmlns:a16="http://schemas.microsoft.com/office/drawing/2014/main" id="{66B8AFD3-BCD9-A0CE-2AEC-0DA272BCB12E}"/>
              </a:ext>
            </a:extLst>
          </p:cNvPr>
          <p:cNvPicPr>
            <a:picLocks noGrp="1" noRot="1" noChangeAspect="1" noMove="1" noResize="1" noEditPoints="1" noAdjustHandles="1" noChangeArrowheads="1" noChangeShapeType="1" noCrop="1"/>
          </p:cNvPicPr>
          <p:nvPr/>
        </p:nvPicPr>
        <p:blipFill>
          <a:blip r:embed="rId2"/>
          <a:srcRect t="22243" b="21507"/>
          <a:stretch>
            <a:fillRect/>
          </a:stretch>
        </p:blipFill>
        <p:spPr>
          <a:xfrm>
            <a:off x="-2872" y="15311"/>
            <a:ext cx="12194871" cy="6834183"/>
          </a:xfrm>
          <a:prstGeom prst="rect">
            <a:avLst/>
          </a:prstGeom>
        </p:spPr>
      </p:pic>
      <p:sp>
        <p:nvSpPr>
          <p:cNvPr id="9" name="TextBox 8">
            <a:extLst>
              <a:ext uri="{FF2B5EF4-FFF2-40B4-BE49-F238E27FC236}">
                <a16:creationId xmlns:a16="http://schemas.microsoft.com/office/drawing/2014/main" id="{6F405C5E-0B3D-FBE1-1666-5E1B83AC3E59}"/>
              </a:ext>
            </a:extLst>
          </p:cNvPr>
          <p:cNvSpPr txBox="1"/>
          <p:nvPr/>
        </p:nvSpPr>
        <p:spPr>
          <a:xfrm>
            <a:off x="3403958" y="136525"/>
            <a:ext cx="5381209" cy="1225868"/>
          </a:xfrm>
          <a:prstGeom prst="roundRect">
            <a:avLst/>
          </a:prstGeom>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6600" dirty="0"/>
              <a:t>Reading</a:t>
            </a:r>
          </a:p>
        </p:txBody>
      </p:sp>
      <p:sp>
        <p:nvSpPr>
          <p:cNvPr id="10" name="TextBox 9">
            <a:extLst>
              <a:ext uri="{FF2B5EF4-FFF2-40B4-BE49-F238E27FC236}">
                <a16:creationId xmlns:a16="http://schemas.microsoft.com/office/drawing/2014/main" id="{AC24655B-E3D4-7FFB-20C0-096C86ACC1B8}"/>
              </a:ext>
            </a:extLst>
          </p:cNvPr>
          <p:cNvSpPr txBox="1"/>
          <p:nvPr/>
        </p:nvSpPr>
        <p:spPr>
          <a:xfrm>
            <a:off x="451032" y="1827451"/>
            <a:ext cx="11287059" cy="4528899"/>
          </a:xfrm>
          <a:prstGeom prst="roundRect">
            <a:avLst/>
          </a:prstGeom>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buSzPct val="65000"/>
            </a:pPr>
            <a:r>
              <a:rPr lang="en-GB" sz="2000" dirty="0">
                <a:latin typeface="Arial"/>
                <a:cs typeface="Arial"/>
              </a:rPr>
              <a:t>Your child will read 3 times a week with an adult and books will be changed once a week. </a:t>
            </a:r>
          </a:p>
          <a:p>
            <a:pPr>
              <a:buSzPct val="65000"/>
            </a:pPr>
            <a:endParaRPr lang="en-GB" sz="2000" dirty="0">
              <a:latin typeface="Arial"/>
              <a:cs typeface="Arial"/>
            </a:endParaRPr>
          </a:p>
          <a:p>
            <a:pPr>
              <a:buSzPct val="65000"/>
            </a:pPr>
            <a:r>
              <a:rPr lang="en-GB" sz="2000" dirty="0">
                <a:latin typeface="Arial"/>
                <a:cs typeface="Arial"/>
              </a:rPr>
              <a:t>The reading book and a book bag book will be sent home on a Thursday.</a:t>
            </a:r>
          </a:p>
          <a:p>
            <a:pPr>
              <a:buSzPct val="65000"/>
            </a:pPr>
            <a:endParaRPr lang="en-GB" sz="2000" dirty="0">
              <a:latin typeface="Arial"/>
              <a:cs typeface="Arial"/>
            </a:endParaRPr>
          </a:p>
          <a:p>
            <a:pPr>
              <a:buSzPct val="65000"/>
            </a:pPr>
            <a:r>
              <a:rPr lang="en-GB" sz="2000" dirty="0">
                <a:latin typeface="Arial"/>
                <a:cs typeface="Arial"/>
              </a:rPr>
              <a:t>Please return the books on Thursday. We will not issue a new book until the previous ones are returned.</a:t>
            </a:r>
          </a:p>
          <a:p>
            <a:pPr>
              <a:buSzPct val="65000"/>
            </a:pPr>
            <a:endParaRPr lang="en-GB" sz="2000" dirty="0">
              <a:latin typeface="Arial" pitchFamily="34" charset="0"/>
              <a:cs typeface="Arial" pitchFamily="34" charset="0"/>
            </a:endParaRPr>
          </a:p>
          <a:p>
            <a:pPr>
              <a:buSzPct val="65000"/>
            </a:pPr>
            <a:r>
              <a:rPr lang="en-GB" sz="2000" dirty="0">
                <a:latin typeface="Arial"/>
                <a:cs typeface="Arial"/>
              </a:rPr>
              <a:t>The school books are arranged in phases, enabling your child to practise the sounds they have been learning in their Phonics teaching.</a:t>
            </a:r>
          </a:p>
          <a:p>
            <a:pPr>
              <a:buSzPct val="65000"/>
            </a:pPr>
            <a:endParaRPr lang="en-GB" sz="2000" dirty="0">
              <a:latin typeface="Arial"/>
              <a:cs typeface="Arial"/>
            </a:endParaRPr>
          </a:p>
          <a:p>
            <a:pPr>
              <a:buSzPct val="65000"/>
            </a:pPr>
            <a:r>
              <a:rPr lang="en-GB" sz="2000" dirty="0">
                <a:latin typeface="Arial"/>
                <a:cs typeface="Arial"/>
              </a:rPr>
              <a:t>Children should be reading the books at 90% fluency. </a:t>
            </a:r>
          </a:p>
          <a:p>
            <a:pPr>
              <a:buSzPct val="65000"/>
            </a:pPr>
            <a:endParaRPr lang="en-GB" sz="2000" dirty="0">
              <a:latin typeface="Arial"/>
              <a:cs typeface="Arial"/>
            </a:endParaRPr>
          </a:p>
          <a:p>
            <a:pPr>
              <a:buSzPct val="65000"/>
            </a:pPr>
            <a:r>
              <a:rPr lang="en-GB" sz="2000" dirty="0">
                <a:latin typeface="Arial" pitchFamily="34" charset="0"/>
                <a:cs typeface="Arial" pitchFamily="34" charset="0"/>
              </a:rPr>
              <a:t>We will also begin visiting the school library.</a:t>
            </a:r>
          </a:p>
        </p:txBody>
      </p:sp>
    </p:spTree>
    <p:extLst>
      <p:ext uri="{BB962C8B-B14F-4D97-AF65-F5344CB8AC3E}">
        <p14:creationId xmlns:p14="http://schemas.microsoft.com/office/powerpoint/2010/main" val="19192445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ED10E5-D739-15FB-34E2-1005B5E9622F}"/>
            </a:ext>
          </a:extLst>
        </p:cNvPr>
        <p:cNvGrpSpPr/>
        <p:nvPr/>
      </p:nvGrpSpPr>
      <p:grpSpPr>
        <a:xfrm>
          <a:off x="0" y="0"/>
          <a:ext cx="0" cy="0"/>
          <a:chOff x="0" y="0"/>
          <a:chExt cx="0" cy="0"/>
        </a:xfrm>
      </p:grpSpPr>
      <p:sp>
        <p:nvSpPr>
          <p:cNvPr id="2" name="Date Placeholder 1">
            <a:extLst>
              <a:ext uri="{FF2B5EF4-FFF2-40B4-BE49-F238E27FC236}">
                <a16:creationId xmlns:a16="http://schemas.microsoft.com/office/drawing/2014/main" id="{005B599A-4C0A-8493-5D74-75C9FE5FB334}"/>
              </a:ext>
            </a:extLst>
          </p:cNvPr>
          <p:cNvSpPr>
            <a:spLocks noGrp="1"/>
          </p:cNvSpPr>
          <p:nvPr>
            <p:ph type="dt" sz="half" idx="10"/>
          </p:nvPr>
        </p:nvSpPr>
        <p:spPr/>
        <p:txBody>
          <a:bodyPr/>
          <a:lstStyle/>
          <a:p>
            <a:fld id="{8B88BFFB-1480-4346-9AA3-D602576859C7}" type="datetime1">
              <a:rPr lang="en-US"/>
              <a:t>9/11/2026</a:t>
            </a:fld>
            <a:endParaRPr lang="en-US" dirty="0"/>
          </a:p>
        </p:txBody>
      </p:sp>
      <p:sp>
        <p:nvSpPr>
          <p:cNvPr id="3" name="Footer Placeholder 2">
            <a:extLst>
              <a:ext uri="{FF2B5EF4-FFF2-40B4-BE49-F238E27FC236}">
                <a16:creationId xmlns:a16="http://schemas.microsoft.com/office/drawing/2014/main" id="{000AD87E-6AE5-9DC2-7E3B-3AB23D8D2B6B}"/>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3CA452D3-5CED-62CB-FC34-7B2795B967BD}"/>
              </a:ext>
            </a:extLst>
          </p:cNvPr>
          <p:cNvSpPr>
            <a:spLocks noGrp="1"/>
          </p:cNvSpPr>
          <p:nvPr>
            <p:ph type="sldNum" sz="quarter" idx="12"/>
          </p:nvPr>
        </p:nvSpPr>
        <p:spPr/>
        <p:txBody>
          <a:bodyPr/>
          <a:lstStyle/>
          <a:p>
            <a:fld id="{A65A5C87-DF58-40C8-B092-1DE63DB4547E}" type="slidenum">
              <a:rPr lang="en-US" dirty="0"/>
              <a:t>14</a:t>
            </a:fld>
            <a:endParaRPr lang="en-US" dirty="0"/>
          </a:p>
        </p:txBody>
      </p:sp>
      <p:pic>
        <p:nvPicPr>
          <p:cNvPr id="5" name="Picture 4" descr="Polka Dot Wallpaper &amp; Spotted Wallpaper | I Love Wallpaper">
            <a:extLst>
              <a:ext uri="{FF2B5EF4-FFF2-40B4-BE49-F238E27FC236}">
                <a16:creationId xmlns:a16="http://schemas.microsoft.com/office/drawing/2014/main" id="{597F9B58-E53D-9618-6CCC-153FFDB97C48}"/>
              </a:ext>
            </a:extLst>
          </p:cNvPr>
          <p:cNvPicPr>
            <a:picLocks noGrp="1" noRot="1" noChangeAspect="1" noMove="1" noResize="1" noEditPoints="1" noAdjustHandles="1" noChangeArrowheads="1" noChangeShapeType="1" noCrop="1"/>
          </p:cNvPicPr>
          <p:nvPr/>
        </p:nvPicPr>
        <p:blipFill>
          <a:blip r:embed="rId2"/>
          <a:srcRect t="22243" b="21507"/>
          <a:stretch>
            <a:fillRect/>
          </a:stretch>
        </p:blipFill>
        <p:spPr>
          <a:xfrm>
            <a:off x="-2872" y="15311"/>
            <a:ext cx="12194871" cy="6834183"/>
          </a:xfrm>
          <a:prstGeom prst="rect">
            <a:avLst/>
          </a:prstGeom>
        </p:spPr>
      </p:pic>
      <p:sp>
        <p:nvSpPr>
          <p:cNvPr id="9" name="TextBox 8">
            <a:extLst>
              <a:ext uri="{FF2B5EF4-FFF2-40B4-BE49-F238E27FC236}">
                <a16:creationId xmlns:a16="http://schemas.microsoft.com/office/drawing/2014/main" id="{0323A4E0-440A-3CC6-0EFC-21AA44716941}"/>
              </a:ext>
            </a:extLst>
          </p:cNvPr>
          <p:cNvSpPr txBox="1"/>
          <p:nvPr/>
        </p:nvSpPr>
        <p:spPr>
          <a:xfrm>
            <a:off x="140767" y="2254210"/>
            <a:ext cx="3753776" cy="2349579"/>
          </a:xfrm>
          <a:prstGeom prst="roundRect">
            <a:avLst/>
          </a:prstGeom>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6600" dirty="0"/>
              <a:t>Reading at home</a:t>
            </a:r>
          </a:p>
        </p:txBody>
      </p:sp>
      <p:sp>
        <p:nvSpPr>
          <p:cNvPr id="10" name="TextBox 9">
            <a:extLst>
              <a:ext uri="{FF2B5EF4-FFF2-40B4-BE49-F238E27FC236}">
                <a16:creationId xmlns:a16="http://schemas.microsoft.com/office/drawing/2014/main" id="{5CE52810-1442-F0FC-56C7-8BDE29F7139E}"/>
              </a:ext>
            </a:extLst>
          </p:cNvPr>
          <p:cNvSpPr txBox="1"/>
          <p:nvPr/>
        </p:nvSpPr>
        <p:spPr>
          <a:xfrm>
            <a:off x="4066919" y="193528"/>
            <a:ext cx="7984314" cy="6572012"/>
          </a:xfrm>
          <a:prstGeom prst="roundRect">
            <a:avLst/>
          </a:prstGeom>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buSzPct val="65000"/>
              <a:buFont typeface="Wingdings" pitchFamily="2" charset="2"/>
              <a:buChar char="v"/>
              <a:defRPr/>
            </a:pPr>
            <a:r>
              <a:rPr lang="en-GB" dirty="0">
                <a:cs typeface="Arial"/>
              </a:rPr>
              <a:t>Expectation of reading every night and this needs to be recorded in their planners. </a:t>
            </a:r>
          </a:p>
          <a:p>
            <a:pPr>
              <a:buSzPct val="65000"/>
              <a:buFont typeface="Wingdings" pitchFamily="2" charset="2"/>
              <a:buChar char="v"/>
              <a:defRPr/>
            </a:pPr>
            <a:r>
              <a:rPr lang="en-GB" dirty="0">
                <a:cs typeface="Arial"/>
              </a:rPr>
              <a:t>Model positive reading behaviour</a:t>
            </a:r>
            <a:endParaRPr lang="en-GB" dirty="0">
              <a:ea typeface="Calibri"/>
              <a:cs typeface="Arial"/>
            </a:endParaRPr>
          </a:p>
          <a:p>
            <a:pPr>
              <a:buSzPct val="65000"/>
              <a:buFont typeface="Wingdings" pitchFamily="2" charset="2"/>
              <a:buChar char="v"/>
              <a:defRPr/>
            </a:pPr>
            <a:r>
              <a:rPr lang="en-GB" dirty="0">
                <a:cs typeface="Arial"/>
              </a:rPr>
              <a:t>Establish a routine so that reading takes place where it is quiet and without distraction</a:t>
            </a:r>
            <a:endParaRPr lang="en-GB" dirty="0">
              <a:ea typeface="Calibri"/>
              <a:cs typeface="Arial"/>
            </a:endParaRPr>
          </a:p>
          <a:p>
            <a:pPr>
              <a:buSzPct val="65000"/>
              <a:buFont typeface="Wingdings" pitchFamily="2" charset="2"/>
              <a:buChar char="v"/>
              <a:defRPr/>
            </a:pPr>
            <a:r>
              <a:rPr lang="en-GB" dirty="0">
                <a:cs typeface="Arial"/>
              </a:rPr>
              <a:t>Make reading an enjoyable experience</a:t>
            </a:r>
            <a:endParaRPr lang="en-GB" dirty="0">
              <a:ea typeface="Calibri"/>
              <a:cs typeface="Arial"/>
            </a:endParaRPr>
          </a:p>
          <a:p>
            <a:pPr>
              <a:buSzPct val="65000"/>
              <a:defRPr/>
            </a:pPr>
            <a:endParaRPr lang="en-GB" dirty="0">
              <a:cs typeface="Arial" pitchFamily="34" charset="0"/>
            </a:endParaRPr>
          </a:p>
          <a:p>
            <a:pPr>
              <a:buSzPct val="65000"/>
              <a:buFontTx/>
              <a:buNone/>
              <a:defRPr/>
            </a:pPr>
            <a:r>
              <a:rPr lang="en-GB" dirty="0">
                <a:cs typeface="Arial" pitchFamily="34" charset="0"/>
              </a:rPr>
              <a:t>What if my child struggles with a book?</a:t>
            </a:r>
          </a:p>
          <a:p>
            <a:pPr>
              <a:buFont typeface="Wingdings" pitchFamily="2" charset="2"/>
              <a:buChar char="v"/>
              <a:defRPr/>
            </a:pPr>
            <a:r>
              <a:rPr lang="en-GB" dirty="0">
                <a:cs typeface="Arial" pitchFamily="34" charset="0"/>
              </a:rPr>
              <a:t>Allow time for your child to self-correct</a:t>
            </a:r>
          </a:p>
          <a:p>
            <a:pPr>
              <a:buFont typeface="Wingdings" pitchFamily="2" charset="2"/>
              <a:buChar char="v"/>
              <a:defRPr/>
            </a:pPr>
            <a:r>
              <a:rPr lang="en-GB" dirty="0">
                <a:cs typeface="Arial" pitchFamily="34" charset="0"/>
              </a:rPr>
              <a:t>Use positive language when correcting mistakes</a:t>
            </a:r>
          </a:p>
          <a:p>
            <a:pPr>
              <a:buFont typeface="Wingdings" pitchFamily="2" charset="2"/>
              <a:buChar char="v"/>
              <a:defRPr/>
            </a:pPr>
            <a:r>
              <a:rPr lang="en-GB" dirty="0">
                <a:cs typeface="Arial" pitchFamily="34" charset="0"/>
              </a:rPr>
              <a:t>Re-read pages to develop fluency, expression and comprehension</a:t>
            </a:r>
          </a:p>
          <a:p>
            <a:pPr>
              <a:buSzPct val="65000"/>
              <a:buFontTx/>
              <a:buNone/>
              <a:defRPr/>
            </a:pPr>
            <a:endParaRPr lang="en-GB" dirty="0">
              <a:cs typeface="Arial" pitchFamily="34" charset="0"/>
            </a:endParaRPr>
          </a:p>
          <a:p>
            <a:pPr>
              <a:buSzPct val="65000"/>
              <a:buFontTx/>
              <a:buNone/>
              <a:defRPr/>
            </a:pPr>
            <a:r>
              <a:rPr lang="en-GB" dirty="0">
                <a:cs typeface="Arial" pitchFamily="34" charset="0"/>
              </a:rPr>
              <a:t>My child finds their book easy. What should I do to challenge them?</a:t>
            </a:r>
          </a:p>
          <a:p>
            <a:pPr>
              <a:buFont typeface="Wingdings" pitchFamily="2" charset="2"/>
              <a:buChar char="v"/>
              <a:defRPr/>
            </a:pPr>
            <a:r>
              <a:rPr lang="en-GB" dirty="0">
                <a:cs typeface="Arial"/>
              </a:rPr>
              <a:t>Discuss the pictures, characters and plot</a:t>
            </a:r>
            <a:endParaRPr lang="en-GB" dirty="0">
              <a:ea typeface="Calibri"/>
              <a:cs typeface="Arial"/>
            </a:endParaRPr>
          </a:p>
          <a:p>
            <a:pPr>
              <a:buFont typeface="Wingdings" pitchFamily="2" charset="2"/>
              <a:buChar char="v"/>
              <a:defRPr/>
            </a:pPr>
            <a:r>
              <a:rPr lang="en-GB" dirty="0">
                <a:cs typeface="Arial"/>
              </a:rPr>
              <a:t>Retell story in own words and suggest alternate endings</a:t>
            </a:r>
            <a:endParaRPr lang="en-GB" dirty="0">
              <a:ea typeface="Calibri"/>
              <a:cs typeface="Arial"/>
            </a:endParaRPr>
          </a:p>
          <a:p>
            <a:pPr>
              <a:buFont typeface="Wingdings" pitchFamily="2" charset="2"/>
              <a:buChar char="v"/>
              <a:defRPr/>
            </a:pPr>
            <a:r>
              <a:rPr lang="en-GB" dirty="0">
                <a:cs typeface="Arial"/>
              </a:rPr>
              <a:t>Focus on asking questions to allow the children to think beyond the story, share different genres and the purpose for reading them, encourage the learning of HFW and CEW.</a:t>
            </a:r>
            <a:endParaRPr lang="en-GB" dirty="0">
              <a:ea typeface="Calibri"/>
              <a:cs typeface="Arial"/>
            </a:endParaRPr>
          </a:p>
          <a:p>
            <a:pPr>
              <a:buFont typeface="Wingdings" pitchFamily="2" charset="2"/>
              <a:buChar char="v"/>
              <a:defRPr/>
            </a:pPr>
            <a:r>
              <a:rPr lang="en-GB" dirty="0">
                <a:cs typeface="Arial"/>
              </a:rPr>
              <a:t>Remember children should be reading the book at 90% fluency</a:t>
            </a:r>
            <a:endParaRPr lang="en-GB" dirty="0">
              <a:ea typeface="Calibri"/>
              <a:cs typeface="Arial"/>
            </a:endParaRPr>
          </a:p>
          <a:p>
            <a:pPr>
              <a:buSzPct val="65000"/>
            </a:pPr>
            <a:endParaRPr lang="en-GB" sz="2000" dirty="0">
              <a:latin typeface="Arial" pitchFamily="34" charset="0"/>
              <a:cs typeface="Arial" pitchFamily="34" charset="0"/>
            </a:endParaRPr>
          </a:p>
        </p:txBody>
      </p:sp>
    </p:spTree>
    <p:extLst>
      <p:ext uri="{BB962C8B-B14F-4D97-AF65-F5344CB8AC3E}">
        <p14:creationId xmlns:p14="http://schemas.microsoft.com/office/powerpoint/2010/main" val="8182482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8A1A43-D07E-73FD-75B3-51C4E42EA669}"/>
            </a:ext>
          </a:extLst>
        </p:cNvPr>
        <p:cNvGrpSpPr/>
        <p:nvPr/>
      </p:nvGrpSpPr>
      <p:grpSpPr>
        <a:xfrm>
          <a:off x="0" y="0"/>
          <a:ext cx="0" cy="0"/>
          <a:chOff x="0" y="0"/>
          <a:chExt cx="0" cy="0"/>
        </a:xfrm>
      </p:grpSpPr>
      <p:sp>
        <p:nvSpPr>
          <p:cNvPr id="2" name="Date Placeholder 1">
            <a:extLst>
              <a:ext uri="{FF2B5EF4-FFF2-40B4-BE49-F238E27FC236}">
                <a16:creationId xmlns:a16="http://schemas.microsoft.com/office/drawing/2014/main" id="{02E82D22-033E-EB62-E3FF-84651B1CC791}"/>
              </a:ext>
            </a:extLst>
          </p:cNvPr>
          <p:cNvSpPr>
            <a:spLocks noGrp="1"/>
          </p:cNvSpPr>
          <p:nvPr>
            <p:ph type="dt" sz="half" idx="10"/>
          </p:nvPr>
        </p:nvSpPr>
        <p:spPr/>
        <p:txBody>
          <a:bodyPr/>
          <a:lstStyle/>
          <a:p>
            <a:fld id="{8B88BFFB-1480-4346-9AA3-D602576859C7}" type="datetime1">
              <a:rPr lang="en-US"/>
              <a:t>9/11/2026</a:t>
            </a:fld>
            <a:endParaRPr lang="en-US" dirty="0"/>
          </a:p>
        </p:txBody>
      </p:sp>
      <p:sp>
        <p:nvSpPr>
          <p:cNvPr id="3" name="Footer Placeholder 2">
            <a:extLst>
              <a:ext uri="{FF2B5EF4-FFF2-40B4-BE49-F238E27FC236}">
                <a16:creationId xmlns:a16="http://schemas.microsoft.com/office/drawing/2014/main" id="{013D0E65-5092-5A7F-2698-D2FC5F525C58}"/>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1DC0EFC4-32CB-0E07-81C9-6A4CBAEA2618}"/>
              </a:ext>
            </a:extLst>
          </p:cNvPr>
          <p:cNvSpPr>
            <a:spLocks noGrp="1"/>
          </p:cNvSpPr>
          <p:nvPr>
            <p:ph type="sldNum" sz="quarter" idx="12"/>
          </p:nvPr>
        </p:nvSpPr>
        <p:spPr/>
        <p:txBody>
          <a:bodyPr/>
          <a:lstStyle/>
          <a:p>
            <a:fld id="{A65A5C87-DF58-40C8-B092-1DE63DB4547E}" type="slidenum">
              <a:rPr lang="en-US" dirty="0"/>
              <a:t>15</a:t>
            </a:fld>
            <a:endParaRPr lang="en-US" dirty="0"/>
          </a:p>
        </p:txBody>
      </p:sp>
      <p:pic>
        <p:nvPicPr>
          <p:cNvPr id="5" name="Picture 4" descr="Polka Dot Wallpaper &amp; Spotted Wallpaper | I Love Wallpaper">
            <a:extLst>
              <a:ext uri="{FF2B5EF4-FFF2-40B4-BE49-F238E27FC236}">
                <a16:creationId xmlns:a16="http://schemas.microsoft.com/office/drawing/2014/main" id="{25E2C98E-CD6B-CA35-FC6A-5821C6A86147}"/>
              </a:ext>
            </a:extLst>
          </p:cNvPr>
          <p:cNvPicPr>
            <a:picLocks noGrp="1" noRot="1" noChangeAspect="1" noMove="1" noResize="1" noEditPoints="1" noAdjustHandles="1" noChangeArrowheads="1" noChangeShapeType="1" noCrop="1"/>
          </p:cNvPicPr>
          <p:nvPr/>
        </p:nvPicPr>
        <p:blipFill>
          <a:blip r:embed="rId2"/>
          <a:srcRect t="22243" b="21507"/>
          <a:stretch>
            <a:fillRect/>
          </a:stretch>
        </p:blipFill>
        <p:spPr>
          <a:xfrm>
            <a:off x="-2872" y="15311"/>
            <a:ext cx="12194871" cy="6834183"/>
          </a:xfrm>
          <a:prstGeom prst="rect">
            <a:avLst/>
          </a:prstGeom>
        </p:spPr>
      </p:pic>
      <p:sp>
        <p:nvSpPr>
          <p:cNvPr id="9" name="TextBox 8">
            <a:extLst>
              <a:ext uri="{FF2B5EF4-FFF2-40B4-BE49-F238E27FC236}">
                <a16:creationId xmlns:a16="http://schemas.microsoft.com/office/drawing/2014/main" id="{661AAFAB-0268-2BD5-F13B-AE348D1F0EB4}"/>
              </a:ext>
            </a:extLst>
          </p:cNvPr>
          <p:cNvSpPr txBox="1"/>
          <p:nvPr/>
        </p:nvSpPr>
        <p:spPr>
          <a:xfrm>
            <a:off x="140767" y="1917326"/>
            <a:ext cx="3753776" cy="3473291"/>
          </a:xfrm>
          <a:prstGeom prst="roundRect">
            <a:avLst/>
          </a:prstGeom>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6600" dirty="0"/>
              <a:t>Helping at </a:t>
            </a:r>
          </a:p>
          <a:p>
            <a:pPr algn="ctr"/>
            <a:r>
              <a:rPr lang="en-GB" sz="6600" dirty="0"/>
              <a:t>home</a:t>
            </a:r>
          </a:p>
        </p:txBody>
      </p:sp>
      <p:sp>
        <p:nvSpPr>
          <p:cNvPr id="10" name="TextBox 9">
            <a:extLst>
              <a:ext uri="{FF2B5EF4-FFF2-40B4-BE49-F238E27FC236}">
                <a16:creationId xmlns:a16="http://schemas.microsoft.com/office/drawing/2014/main" id="{60148F62-F527-DCCD-9BD2-83F3F4222D9D}"/>
              </a:ext>
            </a:extLst>
          </p:cNvPr>
          <p:cNvSpPr txBox="1"/>
          <p:nvPr/>
        </p:nvSpPr>
        <p:spPr>
          <a:xfrm>
            <a:off x="4051114" y="1389521"/>
            <a:ext cx="7984314" cy="4528899"/>
          </a:xfrm>
          <a:prstGeom prst="roundRect">
            <a:avLst/>
          </a:prstGeom>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buSzPct val="65000"/>
            </a:pPr>
            <a:r>
              <a:rPr lang="en-GB" sz="2000" dirty="0">
                <a:cs typeface="Arial" pitchFamily="34" charset="0"/>
              </a:rPr>
              <a:t>Provide opportunities for your child to experience a wide variety of reading materials.</a:t>
            </a:r>
          </a:p>
          <a:p>
            <a:pPr>
              <a:buSzPct val="65000"/>
            </a:pPr>
            <a:endParaRPr lang="en-GB" sz="2000" dirty="0">
              <a:cs typeface="Arial" pitchFamily="34" charset="0"/>
            </a:endParaRPr>
          </a:p>
          <a:p>
            <a:pPr>
              <a:buSzPct val="65000"/>
            </a:pPr>
            <a:r>
              <a:rPr lang="en-GB" sz="2000" dirty="0">
                <a:cs typeface="Arial" pitchFamily="34" charset="0"/>
              </a:rPr>
              <a:t>Read regularly to your child, modelling the skills and behaviours of a good reader. </a:t>
            </a:r>
          </a:p>
          <a:p>
            <a:pPr>
              <a:buSzPct val="65000"/>
            </a:pPr>
            <a:endParaRPr lang="en-GB" sz="2000" dirty="0">
              <a:cs typeface="Arial" pitchFamily="34" charset="0"/>
            </a:endParaRPr>
          </a:p>
          <a:p>
            <a:pPr>
              <a:buSzPct val="65000"/>
            </a:pPr>
            <a:r>
              <a:rPr lang="en-GB" sz="2000" dirty="0">
                <a:cs typeface="Arial" pitchFamily="34" charset="0"/>
              </a:rPr>
              <a:t>Incorporate learning into everyday experiences. </a:t>
            </a:r>
          </a:p>
          <a:p>
            <a:pPr>
              <a:buSzPct val="65000"/>
            </a:pPr>
            <a:endParaRPr lang="en-GB" sz="2000" dirty="0">
              <a:cs typeface="Arial" pitchFamily="34" charset="0"/>
            </a:endParaRPr>
          </a:p>
          <a:p>
            <a:pPr>
              <a:buSzPct val="65000"/>
            </a:pPr>
            <a:r>
              <a:rPr lang="en-GB" sz="2000" dirty="0">
                <a:cs typeface="Arial" pitchFamily="34" charset="0"/>
              </a:rPr>
              <a:t>Complete the home learning tasks on the weekly newsletter. </a:t>
            </a:r>
          </a:p>
          <a:p>
            <a:pPr>
              <a:buSzPct val="65000"/>
            </a:pPr>
            <a:endParaRPr lang="en-GB" sz="2000" dirty="0">
              <a:cs typeface="Arial" pitchFamily="34" charset="0"/>
            </a:endParaRPr>
          </a:p>
          <a:p>
            <a:pPr>
              <a:buSzPct val="65000"/>
            </a:pPr>
            <a:r>
              <a:rPr lang="en-GB" sz="2000" dirty="0">
                <a:cs typeface="Arial" pitchFamily="34" charset="0"/>
              </a:rPr>
              <a:t>General independence: putting on own coat, making own decisions, responsibility for own belongings.</a:t>
            </a:r>
          </a:p>
          <a:p>
            <a:pPr>
              <a:buSzPct val="65000"/>
            </a:pPr>
            <a:endParaRPr lang="en-GB" sz="2000" dirty="0">
              <a:latin typeface="Arial" pitchFamily="34" charset="0"/>
              <a:cs typeface="Arial" pitchFamily="34" charset="0"/>
            </a:endParaRPr>
          </a:p>
        </p:txBody>
      </p:sp>
    </p:spTree>
    <p:extLst>
      <p:ext uri="{BB962C8B-B14F-4D97-AF65-F5344CB8AC3E}">
        <p14:creationId xmlns:p14="http://schemas.microsoft.com/office/powerpoint/2010/main" val="28291179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66D5DF-9E54-9DEE-E054-B0235078364A}"/>
            </a:ext>
          </a:extLst>
        </p:cNvPr>
        <p:cNvGrpSpPr/>
        <p:nvPr/>
      </p:nvGrpSpPr>
      <p:grpSpPr>
        <a:xfrm>
          <a:off x="0" y="0"/>
          <a:ext cx="0" cy="0"/>
          <a:chOff x="0" y="0"/>
          <a:chExt cx="0" cy="0"/>
        </a:xfrm>
      </p:grpSpPr>
      <p:sp>
        <p:nvSpPr>
          <p:cNvPr id="2" name="Date Placeholder 1">
            <a:extLst>
              <a:ext uri="{FF2B5EF4-FFF2-40B4-BE49-F238E27FC236}">
                <a16:creationId xmlns:a16="http://schemas.microsoft.com/office/drawing/2014/main" id="{93CF62FF-2156-D969-F18D-3CDC5F2353A7}"/>
              </a:ext>
            </a:extLst>
          </p:cNvPr>
          <p:cNvSpPr>
            <a:spLocks noGrp="1"/>
          </p:cNvSpPr>
          <p:nvPr>
            <p:ph type="dt" sz="half" idx="10"/>
          </p:nvPr>
        </p:nvSpPr>
        <p:spPr/>
        <p:txBody>
          <a:bodyPr/>
          <a:lstStyle/>
          <a:p>
            <a:fld id="{8B88BFFB-1480-4346-9AA3-D602576859C7}" type="datetime1">
              <a:rPr lang="en-US"/>
              <a:t>9/11/2026</a:t>
            </a:fld>
            <a:endParaRPr lang="en-US" dirty="0"/>
          </a:p>
        </p:txBody>
      </p:sp>
      <p:sp>
        <p:nvSpPr>
          <p:cNvPr id="3" name="Footer Placeholder 2">
            <a:extLst>
              <a:ext uri="{FF2B5EF4-FFF2-40B4-BE49-F238E27FC236}">
                <a16:creationId xmlns:a16="http://schemas.microsoft.com/office/drawing/2014/main" id="{1E194C89-B06C-318E-5772-125C68EACF58}"/>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4C51503E-C731-022A-CA22-7540F050619C}"/>
              </a:ext>
            </a:extLst>
          </p:cNvPr>
          <p:cNvSpPr>
            <a:spLocks noGrp="1"/>
          </p:cNvSpPr>
          <p:nvPr>
            <p:ph type="sldNum" sz="quarter" idx="12"/>
          </p:nvPr>
        </p:nvSpPr>
        <p:spPr/>
        <p:txBody>
          <a:bodyPr/>
          <a:lstStyle/>
          <a:p>
            <a:fld id="{A65A5C87-DF58-40C8-B092-1DE63DB4547E}" type="slidenum">
              <a:rPr lang="en-US" dirty="0"/>
              <a:t>16</a:t>
            </a:fld>
            <a:endParaRPr lang="en-US" dirty="0"/>
          </a:p>
        </p:txBody>
      </p:sp>
      <p:pic>
        <p:nvPicPr>
          <p:cNvPr id="5" name="Picture 4" descr="Polka Dot Wallpaper &amp; Spotted Wallpaper | I Love Wallpaper">
            <a:extLst>
              <a:ext uri="{FF2B5EF4-FFF2-40B4-BE49-F238E27FC236}">
                <a16:creationId xmlns:a16="http://schemas.microsoft.com/office/drawing/2014/main" id="{E756490D-23CA-36EF-196F-995DB7933CAA}"/>
              </a:ext>
            </a:extLst>
          </p:cNvPr>
          <p:cNvPicPr>
            <a:picLocks noGrp="1" noRot="1" noChangeAspect="1" noMove="1" noResize="1" noEditPoints="1" noAdjustHandles="1" noChangeArrowheads="1" noChangeShapeType="1" noCrop="1"/>
          </p:cNvPicPr>
          <p:nvPr/>
        </p:nvPicPr>
        <p:blipFill>
          <a:blip r:embed="rId3"/>
          <a:srcRect t="22243" b="21507"/>
          <a:stretch>
            <a:fillRect/>
          </a:stretch>
        </p:blipFill>
        <p:spPr>
          <a:xfrm>
            <a:off x="-2872" y="15311"/>
            <a:ext cx="12194871" cy="6834183"/>
          </a:xfrm>
          <a:prstGeom prst="rect">
            <a:avLst/>
          </a:prstGeom>
        </p:spPr>
      </p:pic>
      <p:sp>
        <p:nvSpPr>
          <p:cNvPr id="9" name="TextBox 8">
            <a:extLst>
              <a:ext uri="{FF2B5EF4-FFF2-40B4-BE49-F238E27FC236}">
                <a16:creationId xmlns:a16="http://schemas.microsoft.com/office/drawing/2014/main" id="{F328FB54-A7D1-718B-0574-CF25C53CA4CD}"/>
              </a:ext>
            </a:extLst>
          </p:cNvPr>
          <p:cNvSpPr txBox="1"/>
          <p:nvPr/>
        </p:nvSpPr>
        <p:spPr>
          <a:xfrm>
            <a:off x="202297" y="361242"/>
            <a:ext cx="4738979" cy="1225868"/>
          </a:xfrm>
          <a:prstGeom prst="roundRect">
            <a:avLst/>
          </a:prstGeom>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6600" dirty="0"/>
              <a:t>Newsletter</a:t>
            </a:r>
          </a:p>
        </p:txBody>
      </p:sp>
      <p:sp>
        <p:nvSpPr>
          <p:cNvPr id="10" name="TextBox 9">
            <a:extLst>
              <a:ext uri="{FF2B5EF4-FFF2-40B4-BE49-F238E27FC236}">
                <a16:creationId xmlns:a16="http://schemas.microsoft.com/office/drawing/2014/main" id="{6A2E75F1-3984-4A47-2D42-941F03F8BF10}"/>
              </a:ext>
            </a:extLst>
          </p:cNvPr>
          <p:cNvSpPr txBox="1"/>
          <p:nvPr/>
        </p:nvSpPr>
        <p:spPr>
          <a:xfrm>
            <a:off x="201412" y="2173673"/>
            <a:ext cx="7674376" cy="3813810"/>
          </a:xfrm>
          <a:prstGeom prst="roundRect">
            <a:avLst/>
          </a:prstGeom>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indent="-228600">
              <a:lnSpc>
                <a:spcPct val="90000"/>
              </a:lnSpc>
              <a:buSzPct val="65000"/>
              <a:buFont typeface="Arial" panose="020B0604020202020204" pitchFamily="34" charset="0"/>
              <a:buChar char="•"/>
            </a:pPr>
            <a:r>
              <a:rPr lang="en-US" sz="2000" dirty="0"/>
              <a:t>Each week I will write a newsletter which will let you know what learning has taken place in the week. This will be uploaded onto the school website.</a:t>
            </a:r>
          </a:p>
          <a:p>
            <a:pPr indent="-228600">
              <a:lnSpc>
                <a:spcPct val="90000"/>
              </a:lnSpc>
              <a:buSzPct val="65000"/>
              <a:buFont typeface="Arial" panose="020B0604020202020204" pitchFamily="34" charset="0"/>
              <a:buChar char="•"/>
            </a:pPr>
            <a:endParaRPr lang="en-US" sz="2000" dirty="0"/>
          </a:p>
          <a:p>
            <a:pPr indent="-228600">
              <a:lnSpc>
                <a:spcPct val="90000"/>
              </a:lnSpc>
              <a:buSzPct val="65000"/>
              <a:buFont typeface="Arial" panose="020B0604020202020204" pitchFamily="34" charset="0"/>
              <a:buChar char="•"/>
            </a:pPr>
            <a:r>
              <a:rPr lang="en-US" sz="2000" dirty="0"/>
              <a:t>The Acorn page on the school website will also have some photos uploaded.</a:t>
            </a:r>
          </a:p>
          <a:p>
            <a:pPr indent="-228600">
              <a:lnSpc>
                <a:spcPct val="90000"/>
              </a:lnSpc>
              <a:buSzPct val="65000"/>
              <a:buFont typeface="Arial" panose="020B0604020202020204" pitchFamily="34" charset="0"/>
              <a:buChar char="•"/>
            </a:pPr>
            <a:endParaRPr lang="en-US" sz="2000" dirty="0"/>
          </a:p>
          <a:p>
            <a:pPr indent="-228600">
              <a:lnSpc>
                <a:spcPct val="90000"/>
              </a:lnSpc>
              <a:buSzPct val="65000"/>
              <a:buFont typeface="Arial" panose="020B0604020202020204" pitchFamily="34" charset="0"/>
              <a:buChar char="•"/>
            </a:pPr>
            <a:r>
              <a:rPr lang="en-US" sz="2000" dirty="0"/>
              <a:t>You will also find the half termly class information sheets there. </a:t>
            </a:r>
          </a:p>
          <a:p>
            <a:pPr>
              <a:lnSpc>
                <a:spcPct val="90000"/>
              </a:lnSpc>
              <a:buSzPct val="65000"/>
            </a:pPr>
            <a:endParaRPr lang="en-US" sz="2000" dirty="0"/>
          </a:p>
          <a:p>
            <a:pPr indent="-228600">
              <a:lnSpc>
                <a:spcPct val="90000"/>
              </a:lnSpc>
              <a:buSzPct val="65000"/>
              <a:buFont typeface="Arial" panose="020B0604020202020204" pitchFamily="34" charset="0"/>
              <a:buChar char="•"/>
            </a:pPr>
            <a:r>
              <a:rPr lang="en-US" sz="2000" dirty="0"/>
              <a:t>WOW moments </a:t>
            </a:r>
          </a:p>
          <a:p>
            <a:pPr>
              <a:buSzPct val="65000"/>
            </a:pPr>
            <a:endParaRPr lang="en-GB" sz="2000" dirty="0">
              <a:latin typeface="Arial" pitchFamily="34" charset="0"/>
              <a:cs typeface="Arial" pitchFamily="34" charset="0"/>
            </a:endParaRPr>
          </a:p>
        </p:txBody>
      </p:sp>
      <p:pic>
        <p:nvPicPr>
          <p:cNvPr id="2050" name="Picture 2">
            <a:extLst>
              <a:ext uri="{FF2B5EF4-FFF2-40B4-BE49-F238E27FC236}">
                <a16:creationId xmlns:a16="http://schemas.microsoft.com/office/drawing/2014/main" id="{E88452EB-F47B-B0AD-3258-BAE121C3069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320630" y="156411"/>
            <a:ext cx="2669072" cy="313148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128CBBE5-9F59-9310-014A-553C57A3BE1D}"/>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320630" y="3570100"/>
            <a:ext cx="2669072" cy="3151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61878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E39946-1ADD-913E-FE05-2EEC3089B57F}"/>
            </a:ext>
          </a:extLst>
        </p:cNvPr>
        <p:cNvGrpSpPr/>
        <p:nvPr/>
      </p:nvGrpSpPr>
      <p:grpSpPr>
        <a:xfrm>
          <a:off x="0" y="0"/>
          <a:ext cx="0" cy="0"/>
          <a:chOff x="0" y="0"/>
          <a:chExt cx="0" cy="0"/>
        </a:xfrm>
      </p:grpSpPr>
      <p:sp>
        <p:nvSpPr>
          <p:cNvPr id="2" name="Date Placeholder 1">
            <a:extLst>
              <a:ext uri="{FF2B5EF4-FFF2-40B4-BE49-F238E27FC236}">
                <a16:creationId xmlns:a16="http://schemas.microsoft.com/office/drawing/2014/main" id="{32D23440-143B-4CFD-B802-E0C8A72440A8}"/>
              </a:ext>
            </a:extLst>
          </p:cNvPr>
          <p:cNvSpPr>
            <a:spLocks noGrp="1"/>
          </p:cNvSpPr>
          <p:nvPr>
            <p:ph type="dt" sz="half" idx="10"/>
          </p:nvPr>
        </p:nvSpPr>
        <p:spPr/>
        <p:txBody>
          <a:bodyPr/>
          <a:lstStyle/>
          <a:p>
            <a:fld id="{8B88BFFB-1480-4346-9AA3-D602576859C7}" type="datetime1">
              <a:rPr lang="en-US"/>
              <a:t>9/11/2026</a:t>
            </a:fld>
            <a:endParaRPr lang="en-US" dirty="0"/>
          </a:p>
        </p:txBody>
      </p:sp>
      <p:sp>
        <p:nvSpPr>
          <p:cNvPr id="3" name="Footer Placeholder 2">
            <a:extLst>
              <a:ext uri="{FF2B5EF4-FFF2-40B4-BE49-F238E27FC236}">
                <a16:creationId xmlns:a16="http://schemas.microsoft.com/office/drawing/2014/main" id="{B6525872-C247-8B12-94B6-E11BB8BBAE62}"/>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AA7B089A-A360-7DB5-5909-56AC11CF855D}"/>
              </a:ext>
            </a:extLst>
          </p:cNvPr>
          <p:cNvSpPr>
            <a:spLocks noGrp="1"/>
          </p:cNvSpPr>
          <p:nvPr>
            <p:ph type="sldNum" sz="quarter" idx="12"/>
          </p:nvPr>
        </p:nvSpPr>
        <p:spPr/>
        <p:txBody>
          <a:bodyPr/>
          <a:lstStyle/>
          <a:p>
            <a:fld id="{A65A5C87-DF58-40C8-B092-1DE63DB4547E}" type="slidenum">
              <a:rPr lang="en-US" dirty="0"/>
              <a:t>17</a:t>
            </a:fld>
            <a:endParaRPr lang="en-US" dirty="0"/>
          </a:p>
        </p:txBody>
      </p:sp>
      <p:pic>
        <p:nvPicPr>
          <p:cNvPr id="5" name="Picture 4" descr="Polka Dot Wallpaper &amp; Spotted Wallpaper | I Love Wallpaper">
            <a:extLst>
              <a:ext uri="{FF2B5EF4-FFF2-40B4-BE49-F238E27FC236}">
                <a16:creationId xmlns:a16="http://schemas.microsoft.com/office/drawing/2014/main" id="{4AE67CBB-2448-B9D0-AC82-75FD3125A139}"/>
              </a:ext>
            </a:extLst>
          </p:cNvPr>
          <p:cNvPicPr>
            <a:picLocks noGrp="1" noRot="1" noChangeAspect="1" noMove="1" noResize="1" noEditPoints="1" noAdjustHandles="1" noChangeArrowheads="1" noChangeShapeType="1" noCrop="1"/>
          </p:cNvPicPr>
          <p:nvPr/>
        </p:nvPicPr>
        <p:blipFill>
          <a:blip r:embed="rId3"/>
          <a:srcRect t="22243" b="21507"/>
          <a:stretch>
            <a:fillRect/>
          </a:stretch>
        </p:blipFill>
        <p:spPr>
          <a:xfrm>
            <a:off x="-2872" y="15311"/>
            <a:ext cx="12194871" cy="6834183"/>
          </a:xfrm>
          <a:prstGeom prst="rect">
            <a:avLst/>
          </a:prstGeom>
        </p:spPr>
      </p:pic>
      <p:sp>
        <p:nvSpPr>
          <p:cNvPr id="6" name="TextBox 5">
            <a:extLst>
              <a:ext uri="{FF2B5EF4-FFF2-40B4-BE49-F238E27FC236}">
                <a16:creationId xmlns:a16="http://schemas.microsoft.com/office/drawing/2014/main" id="{7C632A7B-DB27-E911-76C1-671AC7C2D8FB}"/>
              </a:ext>
            </a:extLst>
          </p:cNvPr>
          <p:cNvSpPr txBox="1"/>
          <p:nvPr/>
        </p:nvSpPr>
        <p:spPr>
          <a:xfrm>
            <a:off x="1825233" y="136525"/>
            <a:ext cx="8538660" cy="1225868"/>
          </a:xfrm>
          <a:prstGeom prst="roundRect">
            <a:avLst/>
          </a:prstGeom>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6600" dirty="0"/>
              <a:t>This Year</a:t>
            </a:r>
          </a:p>
        </p:txBody>
      </p:sp>
      <p:graphicFrame>
        <p:nvGraphicFramePr>
          <p:cNvPr id="7" name="Content Placeholder 2">
            <a:extLst>
              <a:ext uri="{FF2B5EF4-FFF2-40B4-BE49-F238E27FC236}">
                <a16:creationId xmlns:a16="http://schemas.microsoft.com/office/drawing/2014/main" id="{7B3E3A7D-F9A1-388A-F13A-5E4924F1C7B4}"/>
              </a:ext>
            </a:extLst>
          </p:cNvPr>
          <p:cNvGraphicFramePr>
            <a:graphicFrameLocks/>
          </p:cNvGraphicFramePr>
          <p:nvPr>
            <p:extLst>
              <p:ext uri="{D42A27DB-BD31-4B8C-83A1-F6EECF244321}">
                <p14:modId xmlns:p14="http://schemas.microsoft.com/office/powerpoint/2010/main" val="4100092026"/>
              </p:ext>
            </p:extLst>
          </p:nvPr>
        </p:nvGraphicFramePr>
        <p:xfrm>
          <a:off x="838200" y="1828800"/>
          <a:ext cx="10515600" cy="435254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2897052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3F70E0-1ED7-F6DE-04A7-0428620B679C}"/>
            </a:ext>
          </a:extLst>
        </p:cNvPr>
        <p:cNvGrpSpPr/>
        <p:nvPr/>
      </p:nvGrpSpPr>
      <p:grpSpPr>
        <a:xfrm>
          <a:off x="0" y="0"/>
          <a:ext cx="0" cy="0"/>
          <a:chOff x="0" y="0"/>
          <a:chExt cx="0" cy="0"/>
        </a:xfrm>
      </p:grpSpPr>
      <p:sp>
        <p:nvSpPr>
          <p:cNvPr id="2" name="Date Placeholder 1">
            <a:extLst>
              <a:ext uri="{FF2B5EF4-FFF2-40B4-BE49-F238E27FC236}">
                <a16:creationId xmlns:a16="http://schemas.microsoft.com/office/drawing/2014/main" id="{C8CE95EC-8E19-CFE1-38E5-0D0C6202AC02}"/>
              </a:ext>
            </a:extLst>
          </p:cNvPr>
          <p:cNvSpPr>
            <a:spLocks noGrp="1"/>
          </p:cNvSpPr>
          <p:nvPr>
            <p:ph type="dt" sz="half" idx="10"/>
          </p:nvPr>
        </p:nvSpPr>
        <p:spPr/>
        <p:txBody>
          <a:bodyPr/>
          <a:lstStyle/>
          <a:p>
            <a:fld id="{8B88BFFB-1480-4346-9AA3-D602576859C7}" type="datetime1">
              <a:rPr lang="en-US"/>
              <a:t>9/11/2026</a:t>
            </a:fld>
            <a:endParaRPr lang="en-US" dirty="0"/>
          </a:p>
        </p:txBody>
      </p:sp>
      <p:sp>
        <p:nvSpPr>
          <p:cNvPr id="3" name="Footer Placeholder 2">
            <a:extLst>
              <a:ext uri="{FF2B5EF4-FFF2-40B4-BE49-F238E27FC236}">
                <a16:creationId xmlns:a16="http://schemas.microsoft.com/office/drawing/2014/main" id="{CEBF32B8-F6E9-280C-8E0A-C26C24A1E075}"/>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C62C6CA8-7726-2B00-799E-106C0B1A026C}"/>
              </a:ext>
            </a:extLst>
          </p:cNvPr>
          <p:cNvSpPr>
            <a:spLocks noGrp="1"/>
          </p:cNvSpPr>
          <p:nvPr>
            <p:ph type="sldNum" sz="quarter" idx="12"/>
          </p:nvPr>
        </p:nvSpPr>
        <p:spPr/>
        <p:txBody>
          <a:bodyPr/>
          <a:lstStyle/>
          <a:p>
            <a:fld id="{A65A5C87-DF58-40C8-B092-1DE63DB4547E}" type="slidenum">
              <a:rPr lang="en-US" dirty="0"/>
              <a:t>18</a:t>
            </a:fld>
            <a:endParaRPr lang="en-US" dirty="0"/>
          </a:p>
        </p:txBody>
      </p:sp>
      <p:pic>
        <p:nvPicPr>
          <p:cNvPr id="5" name="Picture 4" descr="Polka Dot Wallpaper &amp; Spotted Wallpaper | I Love Wallpaper">
            <a:extLst>
              <a:ext uri="{FF2B5EF4-FFF2-40B4-BE49-F238E27FC236}">
                <a16:creationId xmlns:a16="http://schemas.microsoft.com/office/drawing/2014/main" id="{0F823E14-FFCD-12BF-DEEB-45ECB306DE15}"/>
              </a:ext>
            </a:extLst>
          </p:cNvPr>
          <p:cNvPicPr>
            <a:picLocks noGrp="1" noRot="1" noChangeAspect="1" noMove="1" noResize="1" noEditPoints="1" noAdjustHandles="1" noChangeArrowheads="1" noChangeShapeType="1" noCrop="1"/>
          </p:cNvPicPr>
          <p:nvPr/>
        </p:nvPicPr>
        <p:blipFill>
          <a:blip r:embed="rId2"/>
          <a:srcRect t="22243" b="21507"/>
          <a:stretch>
            <a:fillRect/>
          </a:stretch>
        </p:blipFill>
        <p:spPr>
          <a:xfrm>
            <a:off x="-2872" y="15311"/>
            <a:ext cx="12194871" cy="6834183"/>
          </a:xfrm>
          <a:prstGeom prst="rect">
            <a:avLst/>
          </a:prstGeom>
        </p:spPr>
      </p:pic>
      <p:sp>
        <p:nvSpPr>
          <p:cNvPr id="6" name="TextBox 5">
            <a:extLst>
              <a:ext uri="{FF2B5EF4-FFF2-40B4-BE49-F238E27FC236}">
                <a16:creationId xmlns:a16="http://schemas.microsoft.com/office/drawing/2014/main" id="{477FA335-8A1F-0CDB-9E76-45360ABE4862}"/>
              </a:ext>
            </a:extLst>
          </p:cNvPr>
          <p:cNvSpPr txBox="1"/>
          <p:nvPr/>
        </p:nvSpPr>
        <p:spPr>
          <a:xfrm>
            <a:off x="1825233" y="136525"/>
            <a:ext cx="8538660" cy="1225868"/>
          </a:xfrm>
          <a:prstGeom prst="roundRect">
            <a:avLst/>
          </a:prstGeom>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6600" dirty="0"/>
              <a:t>Helpful Reminders</a:t>
            </a:r>
          </a:p>
        </p:txBody>
      </p:sp>
      <p:graphicFrame>
        <p:nvGraphicFramePr>
          <p:cNvPr id="7" name="Content Placeholder 2">
            <a:extLst>
              <a:ext uri="{FF2B5EF4-FFF2-40B4-BE49-F238E27FC236}">
                <a16:creationId xmlns:a16="http://schemas.microsoft.com/office/drawing/2014/main" id="{0F9FA61E-51EE-308E-ABAD-0AA36AEE1D8C}"/>
              </a:ext>
            </a:extLst>
          </p:cNvPr>
          <p:cNvGraphicFramePr>
            <a:graphicFrameLocks/>
          </p:cNvGraphicFramePr>
          <p:nvPr/>
        </p:nvGraphicFramePr>
        <p:xfrm>
          <a:off x="838200" y="1828800"/>
          <a:ext cx="10515600" cy="43525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03517935"/>
      </p:ext>
    </p:extLst>
  </p:cSld>
  <p:clrMapOvr>
    <a:masterClrMapping/>
  </p:clrMapOvr>
</p:sld>
</file>

<file path=ppt/theme/theme1.xml><?xml version="1.0" encoding="utf-8"?>
<a:theme xmlns:a="http://schemas.openxmlformats.org/drawingml/2006/main" name="AccentBoxVTI">
  <a:themeElements>
    <a:clrScheme name="AccentBoxVTI">
      <a:dk1>
        <a:srgbClr val="000000"/>
      </a:dk1>
      <a:lt1>
        <a:sysClr val="window" lastClr="FFFFFF"/>
      </a:lt1>
      <a:dk2>
        <a:srgbClr val="262626"/>
      </a:dk2>
      <a:lt2>
        <a:srgbClr val="FFFFFF"/>
      </a:lt2>
      <a:accent1>
        <a:srgbClr val="F5A700"/>
      </a:accent1>
      <a:accent2>
        <a:srgbClr val="00A5AB"/>
      </a:accent2>
      <a:accent3>
        <a:srgbClr val="09963B"/>
      </a:accent3>
      <a:accent4>
        <a:srgbClr val="E64823"/>
      </a:accent4>
      <a:accent5>
        <a:srgbClr val="9C6A6A"/>
      </a:accent5>
      <a:accent6>
        <a:srgbClr val="824F8C"/>
      </a:accent6>
      <a:hlink>
        <a:srgbClr val="2998E3"/>
      </a:hlink>
      <a:folHlink>
        <a:srgbClr val="7F723D"/>
      </a:folHlink>
    </a:clrScheme>
    <a:fontScheme name="AccentBoxVTI">
      <a:majorFont>
        <a:latin typeface="Avenir Next LT Pro"/>
        <a:ea typeface=""/>
        <a:cs typeface=""/>
      </a:majorFont>
      <a:minorFont>
        <a:latin typeface="Avenir Next LT Pro"/>
        <a:ea typeface=""/>
        <a:cs typeface=""/>
      </a:minorFont>
    </a:fontScheme>
    <a:fmtScheme name="AccentBoxVTI">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ntBoxVTI" id="{F4FE582F-5DDE-4E50-A331-B77FB79D7361}" vid="{42624B42-66F4-4B9A-A3DB-EB561F16279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62</TotalTime>
  <Words>1214</Words>
  <Application>Microsoft Office PowerPoint</Application>
  <PresentationFormat>Widescreen</PresentationFormat>
  <Paragraphs>240</Paragraphs>
  <Slides>18</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Aptos</vt:lpstr>
      <vt:lpstr>Arial</vt:lpstr>
      <vt:lpstr>Avenir Next LT Pro</vt:lpstr>
      <vt:lpstr>Calibri</vt:lpstr>
      <vt:lpstr>Calibri Light</vt:lpstr>
      <vt:lpstr>Wingdings</vt:lpstr>
      <vt:lpstr>AccentBoxVTI</vt:lpstr>
      <vt:lpstr>Meet the teacher </vt:lpstr>
      <vt:lpstr>Acorn Class Team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Emily Harrison</dc:creator>
  <cp:lastModifiedBy>Seema Sharma</cp:lastModifiedBy>
  <cp:revision>100</cp:revision>
  <dcterms:created xsi:type="dcterms:W3CDTF">2025-09-06T19:45:45Z</dcterms:created>
  <dcterms:modified xsi:type="dcterms:W3CDTF">2026-09-11T09:59:02Z</dcterms:modified>
</cp:coreProperties>
</file>