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7" r:id="rId2"/>
    <p:sldId id="270" r:id="rId3"/>
    <p:sldId id="271" r:id="rId4"/>
    <p:sldId id="286" r:id="rId5"/>
    <p:sldId id="287" r:id="rId6"/>
    <p:sldId id="288" r:id="rId7"/>
    <p:sldId id="289" r:id="rId8"/>
    <p:sldId id="272" r:id="rId9"/>
    <p:sldId id="274" r:id="rId10"/>
    <p:sldId id="291" r:id="rId11"/>
    <p:sldId id="293" r:id="rId12"/>
    <p:sldId id="281" r:id="rId13"/>
    <p:sldId id="282" r:id="rId14"/>
    <p:sldId id="283" r:id="rId15"/>
    <p:sldId id="294"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5B5FB4-7610-4313-A153-00DBA073BA72}" type="datetimeFigureOut">
              <a:rPr lang="en-GB" smtClean="0"/>
              <a:t>28/03/2024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2803FD-D435-46B4-8D89-58DA9895397C}" type="slidenum">
              <a:rPr lang="en-GB" smtClean="0"/>
              <a:t>‹#›</a:t>
            </a:fld>
            <a:endParaRPr lang="en-GB"/>
          </a:p>
        </p:txBody>
      </p:sp>
    </p:spTree>
    <p:extLst>
      <p:ext uri="{BB962C8B-B14F-4D97-AF65-F5344CB8AC3E}">
        <p14:creationId xmlns:p14="http://schemas.microsoft.com/office/powerpoint/2010/main" val="9945884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56B17F4-595F-4CF2-8689-73EFC975D9A2}" type="slidenum">
              <a:rPr lang="en-GB" smtClean="0">
                <a:solidFill>
                  <a:prstClr val="black"/>
                </a:solidFill>
              </a:rPr>
              <a:pPr/>
              <a:t>2</a:t>
            </a:fld>
            <a:endParaRPr lang="en-GB">
              <a:solidFill>
                <a:prstClr val="black"/>
              </a:solidFill>
            </a:endParaRPr>
          </a:p>
        </p:txBody>
      </p:sp>
    </p:spTree>
    <p:extLst>
      <p:ext uri="{BB962C8B-B14F-4D97-AF65-F5344CB8AC3E}">
        <p14:creationId xmlns:p14="http://schemas.microsoft.com/office/powerpoint/2010/main" val="21124694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https://www.flickr.com/photos/genomegov/27025657576/sizes/l</a:t>
            </a:r>
          </a:p>
          <a:p>
            <a:endParaRPr lang="en-GB" dirty="0"/>
          </a:p>
        </p:txBody>
      </p:sp>
      <p:sp>
        <p:nvSpPr>
          <p:cNvPr id="4" name="Slide Number Placeholder 3"/>
          <p:cNvSpPr>
            <a:spLocks noGrp="1"/>
          </p:cNvSpPr>
          <p:nvPr>
            <p:ph type="sldNum" sz="quarter" idx="10"/>
          </p:nvPr>
        </p:nvSpPr>
        <p:spPr/>
        <p:txBody>
          <a:bodyPr/>
          <a:lstStyle/>
          <a:p>
            <a:fld id="{A56B17F4-595F-4CF2-8689-73EFC975D9A2}" type="slidenum">
              <a:rPr lang="en-GB" smtClean="0">
                <a:solidFill>
                  <a:prstClr val="black"/>
                </a:solidFill>
              </a:rPr>
              <a:pPr/>
              <a:t>3</a:t>
            </a:fld>
            <a:endParaRPr lang="en-GB">
              <a:solidFill>
                <a:prstClr val="black"/>
              </a:solidFill>
            </a:endParaRPr>
          </a:p>
        </p:txBody>
      </p:sp>
    </p:spTree>
    <p:extLst>
      <p:ext uri="{BB962C8B-B14F-4D97-AF65-F5344CB8AC3E}">
        <p14:creationId xmlns:p14="http://schemas.microsoft.com/office/powerpoint/2010/main" val="4980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https://www.flickr.com/photos/57570482@N06/5299266366/sizes/o/</a:t>
            </a:r>
          </a:p>
        </p:txBody>
      </p:sp>
      <p:sp>
        <p:nvSpPr>
          <p:cNvPr id="4" name="Slide Number Placeholder 3"/>
          <p:cNvSpPr>
            <a:spLocks noGrp="1"/>
          </p:cNvSpPr>
          <p:nvPr>
            <p:ph type="sldNum" sz="quarter" idx="10"/>
          </p:nvPr>
        </p:nvSpPr>
        <p:spPr/>
        <p:txBody>
          <a:bodyPr/>
          <a:lstStyle/>
          <a:p>
            <a:fld id="{A56B17F4-595F-4CF2-8689-73EFC975D9A2}" type="slidenum">
              <a:rPr lang="en-GB" smtClean="0">
                <a:solidFill>
                  <a:prstClr val="black"/>
                </a:solidFill>
              </a:rPr>
              <a:pPr/>
              <a:t>4</a:t>
            </a:fld>
            <a:endParaRPr lang="en-GB">
              <a:solidFill>
                <a:prstClr val="black"/>
              </a:solidFill>
            </a:endParaRPr>
          </a:p>
        </p:txBody>
      </p:sp>
    </p:spTree>
    <p:extLst>
      <p:ext uri="{BB962C8B-B14F-4D97-AF65-F5344CB8AC3E}">
        <p14:creationId xmlns:p14="http://schemas.microsoft.com/office/powerpoint/2010/main" val="29506893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https://www.flickr.com/photos/57570482@N06/5299266366/sizes/o/</a:t>
            </a:r>
          </a:p>
        </p:txBody>
      </p:sp>
      <p:sp>
        <p:nvSpPr>
          <p:cNvPr id="4" name="Slide Number Placeholder 3"/>
          <p:cNvSpPr>
            <a:spLocks noGrp="1"/>
          </p:cNvSpPr>
          <p:nvPr>
            <p:ph type="sldNum" sz="quarter" idx="10"/>
          </p:nvPr>
        </p:nvSpPr>
        <p:spPr/>
        <p:txBody>
          <a:bodyPr/>
          <a:lstStyle/>
          <a:p>
            <a:fld id="{A56B17F4-595F-4CF2-8689-73EFC975D9A2}" type="slidenum">
              <a:rPr lang="en-GB" smtClean="0">
                <a:solidFill>
                  <a:prstClr val="black"/>
                </a:solidFill>
              </a:rPr>
              <a:pPr/>
              <a:t>5</a:t>
            </a:fld>
            <a:endParaRPr lang="en-GB">
              <a:solidFill>
                <a:prstClr val="black"/>
              </a:solidFill>
            </a:endParaRPr>
          </a:p>
        </p:txBody>
      </p:sp>
    </p:spTree>
    <p:extLst>
      <p:ext uri="{BB962C8B-B14F-4D97-AF65-F5344CB8AC3E}">
        <p14:creationId xmlns:p14="http://schemas.microsoft.com/office/powerpoint/2010/main" val="40963156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https://www.flickr.com/photos/57570482@N06/5299266366/sizes/o/</a:t>
            </a:r>
          </a:p>
        </p:txBody>
      </p:sp>
      <p:sp>
        <p:nvSpPr>
          <p:cNvPr id="4" name="Slide Number Placeholder 3"/>
          <p:cNvSpPr>
            <a:spLocks noGrp="1"/>
          </p:cNvSpPr>
          <p:nvPr>
            <p:ph type="sldNum" sz="quarter" idx="10"/>
          </p:nvPr>
        </p:nvSpPr>
        <p:spPr/>
        <p:txBody>
          <a:bodyPr/>
          <a:lstStyle/>
          <a:p>
            <a:fld id="{A56B17F4-595F-4CF2-8689-73EFC975D9A2}" type="slidenum">
              <a:rPr lang="en-GB" smtClean="0">
                <a:solidFill>
                  <a:prstClr val="black"/>
                </a:solidFill>
              </a:rPr>
              <a:pPr/>
              <a:t>6</a:t>
            </a:fld>
            <a:endParaRPr lang="en-GB">
              <a:solidFill>
                <a:prstClr val="black"/>
              </a:solidFill>
            </a:endParaRPr>
          </a:p>
        </p:txBody>
      </p:sp>
    </p:spTree>
    <p:extLst>
      <p:ext uri="{BB962C8B-B14F-4D97-AF65-F5344CB8AC3E}">
        <p14:creationId xmlns:p14="http://schemas.microsoft.com/office/powerpoint/2010/main" val="30965752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56B17F4-595F-4CF2-8689-73EFC975D9A2}" type="slidenum">
              <a:rPr lang="en-GB" smtClean="0">
                <a:solidFill>
                  <a:prstClr val="black"/>
                </a:solidFill>
              </a:rPr>
              <a:pPr/>
              <a:t>9</a:t>
            </a:fld>
            <a:endParaRPr lang="en-GB">
              <a:solidFill>
                <a:prstClr val="black"/>
              </a:solidFill>
            </a:endParaRPr>
          </a:p>
        </p:txBody>
      </p:sp>
    </p:spTree>
    <p:extLst>
      <p:ext uri="{BB962C8B-B14F-4D97-AF65-F5344CB8AC3E}">
        <p14:creationId xmlns:p14="http://schemas.microsoft.com/office/powerpoint/2010/main" val="3712294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https://www.google.co.uk/search?q=Stephen+Wiltshire&amp;espv=2&amp;stick=H4sIAAAAAAAAAONgVeLUz9U3MDbOLSo2EkosKsksLlEozyzJUEgsBbJzTzEi5KFsw5IU4yIo26iwstgUyrY0zTIpOcXIBWKXZGdnG5XBNFumVGU_YlzKyC3w8sc9YanZjJPWnLzGOIWRS8AnP784NacyKDUnsSQ1JSRfSImLzTWvJLOkUkiCi1uKHaQ9vTxLg0GKkwvGEYrh4g5OLQnJ981PyUyrFPIV8ubi9E3NTUotKvZPE7Lj4nLOz8lJTS7JzM8TMuASlxLWT4YL6EO8WAw0UZQLmwQPAFGLsFcTAQAA&amp;source=lnms&amp;tbm=isch&amp;sa=X&amp;ved=0ahUKEwiG_dDkjuzSAhULDsAKHYHgAjUQ_AUIBigB&amp;biw=1600&amp;bih=794&amp;dpr=1#q=Stephen+Wiltshire&amp;stick=H4sIAAAAAAAAAONgVeLUz9U3MDbOLSo2EkosKsksLlEozyzJUEgsBbJzTzEi5KFsw5IU4yIo26iwstgUyrY0zTIpOcXIBWKXZGdnG5XBNFumVGU_YlzKyC3w8sc9YanZjJPWnLzGOIWRS8AnP784NacyKDUnsSQ1JSRfSImLzTWvJLOkUkiCi1uKHaQ9vTxLg0GKkwvGEYrh4g5OLQnJ981PyUyrFPIV8ubi9E3NTUotKvZPE7Lj4nLOz8lJTS7JzM8TMuASlxLWT4YL6EO8WAw0UZQLmwQPAFGLsFcTAQAA&amp;tbm=isch&amp;tbs=sur:fc&amp;*&amp;imgrc=hUxcmZidEURRDM:</a:t>
            </a:r>
          </a:p>
          <a:p>
            <a:endParaRPr lang="en-GB" dirty="0"/>
          </a:p>
        </p:txBody>
      </p:sp>
      <p:sp>
        <p:nvSpPr>
          <p:cNvPr id="4" name="Slide Number Placeholder 3"/>
          <p:cNvSpPr>
            <a:spLocks noGrp="1"/>
          </p:cNvSpPr>
          <p:nvPr>
            <p:ph type="sldNum" sz="quarter" idx="10"/>
          </p:nvPr>
        </p:nvSpPr>
        <p:spPr/>
        <p:txBody>
          <a:bodyPr/>
          <a:lstStyle/>
          <a:p>
            <a:fld id="{A56B17F4-595F-4CF2-8689-73EFC975D9A2}" type="slidenum">
              <a:rPr lang="en-GB" smtClean="0">
                <a:solidFill>
                  <a:prstClr val="black"/>
                </a:solidFill>
              </a:rPr>
              <a:pPr/>
              <a:t>12</a:t>
            </a:fld>
            <a:endParaRPr lang="en-GB">
              <a:solidFill>
                <a:prstClr val="black"/>
              </a:solidFill>
            </a:endParaRPr>
          </a:p>
        </p:txBody>
      </p:sp>
    </p:spTree>
    <p:extLst>
      <p:ext uri="{BB962C8B-B14F-4D97-AF65-F5344CB8AC3E}">
        <p14:creationId xmlns:p14="http://schemas.microsoft.com/office/powerpoint/2010/main" val="984944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https://www.flickr.com/photos/vladimix/30506892852/sizes/l</a:t>
            </a:r>
          </a:p>
        </p:txBody>
      </p:sp>
      <p:sp>
        <p:nvSpPr>
          <p:cNvPr id="4" name="Slide Number Placeholder 3"/>
          <p:cNvSpPr>
            <a:spLocks noGrp="1"/>
          </p:cNvSpPr>
          <p:nvPr>
            <p:ph type="sldNum" sz="quarter" idx="10"/>
          </p:nvPr>
        </p:nvSpPr>
        <p:spPr/>
        <p:txBody>
          <a:bodyPr/>
          <a:lstStyle/>
          <a:p>
            <a:fld id="{A56B17F4-595F-4CF2-8689-73EFC975D9A2}" type="slidenum">
              <a:rPr lang="en-GB" smtClean="0">
                <a:solidFill>
                  <a:prstClr val="black"/>
                </a:solidFill>
              </a:rPr>
              <a:pPr/>
              <a:t>13</a:t>
            </a:fld>
            <a:endParaRPr lang="en-GB">
              <a:solidFill>
                <a:prstClr val="black"/>
              </a:solidFill>
            </a:endParaRPr>
          </a:p>
        </p:txBody>
      </p:sp>
    </p:spTree>
    <p:extLst>
      <p:ext uri="{BB962C8B-B14F-4D97-AF65-F5344CB8AC3E}">
        <p14:creationId xmlns:p14="http://schemas.microsoft.com/office/powerpoint/2010/main" val="24771659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By </a:t>
            </a:r>
            <a:r>
              <a:rPr lang="en-GB" dirty="0" err="1"/>
              <a:t>Rnunezart</a:t>
            </a:r>
            <a:r>
              <a:rPr lang="en-GB" dirty="0"/>
              <a:t> - Own work, CC BY-SA 4.0, https://commons.wikimedia.org/w/index.php?curid=42835445</a:t>
            </a:r>
          </a:p>
        </p:txBody>
      </p:sp>
      <p:sp>
        <p:nvSpPr>
          <p:cNvPr id="4" name="Slide Number Placeholder 3"/>
          <p:cNvSpPr>
            <a:spLocks noGrp="1"/>
          </p:cNvSpPr>
          <p:nvPr>
            <p:ph type="sldNum" sz="quarter" idx="10"/>
          </p:nvPr>
        </p:nvSpPr>
        <p:spPr/>
        <p:txBody>
          <a:bodyPr/>
          <a:lstStyle/>
          <a:p>
            <a:fld id="{A56B17F4-595F-4CF2-8689-73EFC975D9A2}" type="slidenum">
              <a:rPr lang="en-GB" smtClean="0">
                <a:solidFill>
                  <a:prstClr val="black"/>
                </a:solidFill>
              </a:rPr>
              <a:pPr/>
              <a:t>14</a:t>
            </a:fld>
            <a:endParaRPr lang="en-GB">
              <a:solidFill>
                <a:prstClr val="black"/>
              </a:solidFill>
            </a:endParaRPr>
          </a:p>
        </p:txBody>
      </p:sp>
    </p:spTree>
    <p:extLst>
      <p:ext uri="{BB962C8B-B14F-4D97-AF65-F5344CB8AC3E}">
        <p14:creationId xmlns:p14="http://schemas.microsoft.com/office/powerpoint/2010/main" val="28856826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205D4-1BD8-4AD8-8BC7-259F6B7A74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62044B5-FC12-411E-A1A3-861026D87BA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916AC33-3501-48B4-A83C-8E4CD39D5EB2}"/>
              </a:ext>
            </a:extLst>
          </p:cNvPr>
          <p:cNvSpPr>
            <a:spLocks noGrp="1"/>
          </p:cNvSpPr>
          <p:nvPr>
            <p:ph type="dt" sz="half" idx="10"/>
          </p:nvPr>
        </p:nvSpPr>
        <p:spPr/>
        <p:txBody>
          <a:bodyPr/>
          <a:lstStyle/>
          <a:p>
            <a:fld id="{258975A3-8F97-42DB-870A-B784AAEEF024}" type="datetimeFigureOut">
              <a:rPr lang="en-GB" smtClean="0"/>
              <a:t>28/03/2024</a:t>
            </a:fld>
            <a:endParaRPr lang="en-GB"/>
          </a:p>
        </p:txBody>
      </p:sp>
      <p:sp>
        <p:nvSpPr>
          <p:cNvPr id="5" name="Footer Placeholder 4">
            <a:extLst>
              <a:ext uri="{FF2B5EF4-FFF2-40B4-BE49-F238E27FC236}">
                <a16:creationId xmlns:a16="http://schemas.microsoft.com/office/drawing/2014/main" id="{58B6DA65-BBB4-4E63-A804-59070BBD6E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F4F3AC-72EE-4015-A7F9-4B57EDDB1E5A}"/>
              </a:ext>
            </a:extLst>
          </p:cNvPr>
          <p:cNvSpPr>
            <a:spLocks noGrp="1"/>
          </p:cNvSpPr>
          <p:nvPr>
            <p:ph type="sldNum" sz="quarter" idx="12"/>
          </p:nvPr>
        </p:nvSpPr>
        <p:spPr/>
        <p:txBody>
          <a:bodyPr/>
          <a:lstStyle/>
          <a:p>
            <a:fld id="{55908AC1-DB31-4FF5-934A-E09FE19C0147}" type="slidenum">
              <a:rPr lang="en-GB" smtClean="0"/>
              <a:t>‹#›</a:t>
            </a:fld>
            <a:endParaRPr lang="en-GB"/>
          </a:p>
        </p:txBody>
      </p:sp>
    </p:spTree>
    <p:extLst>
      <p:ext uri="{BB962C8B-B14F-4D97-AF65-F5344CB8AC3E}">
        <p14:creationId xmlns:p14="http://schemas.microsoft.com/office/powerpoint/2010/main" val="2525454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1DE75-72CB-4303-9CBF-4B157DFF4F6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CD46A5-2627-46D9-A28C-C4A1F9C53F8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B7DE56-75F1-4BCF-B47B-9D0A04A042C2}"/>
              </a:ext>
            </a:extLst>
          </p:cNvPr>
          <p:cNvSpPr>
            <a:spLocks noGrp="1"/>
          </p:cNvSpPr>
          <p:nvPr>
            <p:ph type="dt" sz="half" idx="10"/>
          </p:nvPr>
        </p:nvSpPr>
        <p:spPr/>
        <p:txBody>
          <a:bodyPr/>
          <a:lstStyle/>
          <a:p>
            <a:fld id="{258975A3-8F97-42DB-870A-B784AAEEF024}" type="datetimeFigureOut">
              <a:rPr lang="en-GB" smtClean="0"/>
              <a:t>28/03/2024</a:t>
            </a:fld>
            <a:endParaRPr lang="en-GB"/>
          </a:p>
        </p:txBody>
      </p:sp>
      <p:sp>
        <p:nvSpPr>
          <p:cNvPr id="5" name="Footer Placeholder 4">
            <a:extLst>
              <a:ext uri="{FF2B5EF4-FFF2-40B4-BE49-F238E27FC236}">
                <a16:creationId xmlns:a16="http://schemas.microsoft.com/office/drawing/2014/main" id="{484379D6-C9DB-4D2B-AA32-A684B3E521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64D658-4F4D-4E04-86C9-710319D2C9B3}"/>
              </a:ext>
            </a:extLst>
          </p:cNvPr>
          <p:cNvSpPr>
            <a:spLocks noGrp="1"/>
          </p:cNvSpPr>
          <p:nvPr>
            <p:ph type="sldNum" sz="quarter" idx="12"/>
          </p:nvPr>
        </p:nvSpPr>
        <p:spPr/>
        <p:txBody>
          <a:bodyPr/>
          <a:lstStyle/>
          <a:p>
            <a:fld id="{55908AC1-DB31-4FF5-934A-E09FE19C0147}" type="slidenum">
              <a:rPr lang="en-GB" smtClean="0"/>
              <a:t>‹#›</a:t>
            </a:fld>
            <a:endParaRPr lang="en-GB"/>
          </a:p>
        </p:txBody>
      </p:sp>
    </p:spTree>
    <p:extLst>
      <p:ext uri="{BB962C8B-B14F-4D97-AF65-F5344CB8AC3E}">
        <p14:creationId xmlns:p14="http://schemas.microsoft.com/office/powerpoint/2010/main" val="272158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753E7-073E-46B6-9C6E-53FDADA8F28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CE3BF6B-EB24-4F35-BCD4-72F06930317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2A30E08-5EDF-4715-BA44-A1A5A3D45DFD}"/>
              </a:ext>
            </a:extLst>
          </p:cNvPr>
          <p:cNvSpPr>
            <a:spLocks noGrp="1"/>
          </p:cNvSpPr>
          <p:nvPr>
            <p:ph type="dt" sz="half" idx="10"/>
          </p:nvPr>
        </p:nvSpPr>
        <p:spPr/>
        <p:txBody>
          <a:bodyPr/>
          <a:lstStyle/>
          <a:p>
            <a:fld id="{258975A3-8F97-42DB-870A-B784AAEEF024}" type="datetimeFigureOut">
              <a:rPr lang="en-GB" smtClean="0"/>
              <a:t>28/03/2024</a:t>
            </a:fld>
            <a:endParaRPr lang="en-GB"/>
          </a:p>
        </p:txBody>
      </p:sp>
      <p:sp>
        <p:nvSpPr>
          <p:cNvPr id="5" name="Footer Placeholder 4">
            <a:extLst>
              <a:ext uri="{FF2B5EF4-FFF2-40B4-BE49-F238E27FC236}">
                <a16:creationId xmlns:a16="http://schemas.microsoft.com/office/drawing/2014/main" id="{7E6C57EF-C3CE-4F34-A7B9-644DB54A6B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A6D0B8-B0E9-4B08-AEA4-79DE1C1005BD}"/>
              </a:ext>
            </a:extLst>
          </p:cNvPr>
          <p:cNvSpPr>
            <a:spLocks noGrp="1"/>
          </p:cNvSpPr>
          <p:nvPr>
            <p:ph type="sldNum" sz="quarter" idx="12"/>
          </p:nvPr>
        </p:nvSpPr>
        <p:spPr/>
        <p:txBody>
          <a:bodyPr/>
          <a:lstStyle/>
          <a:p>
            <a:fld id="{55908AC1-DB31-4FF5-934A-E09FE19C0147}" type="slidenum">
              <a:rPr lang="en-GB" smtClean="0"/>
              <a:t>‹#›</a:t>
            </a:fld>
            <a:endParaRPr lang="en-GB"/>
          </a:p>
        </p:txBody>
      </p:sp>
    </p:spTree>
    <p:extLst>
      <p:ext uri="{BB962C8B-B14F-4D97-AF65-F5344CB8AC3E}">
        <p14:creationId xmlns:p14="http://schemas.microsoft.com/office/powerpoint/2010/main" val="9854795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B43A6-2336-4FF7-9DDA-266FCCB3E3D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AEC00B8-E588-4398-ADF3-36709C8BBA0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3FA574F-E3A9-4E60-802E-9B04C252F22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2E0DB47-A8F0-4AAA-BD5E-4F078A196F33}"/>
              </a:ext>
            </a:extLst>
          </p:cNvPr>
          <p:cNvSpPr>
            <a:spLocks noGrp="1"/>
          </p:cNvSpPr>
          <p:nvPr>
            <p:ph type="dt" sz="half" idx="10"/>
          </p:nvPr>
        </p:nvSpPr>
        <p:spPr/>
        <p:txBody>
          <a:bodyPr/>
          <a:lstStyle/>
          <a:p>
            <a:fld id="{258975A3-8F97-42DB-870A-B784AAEEF024}" type="datetimeFigureOut">
              <a:rPr lang="en-GB" smtClean="0"/>
              <a:t>28/03/2024</a:t>
            </a:fld>
            <a:endParaRPr lang="en-GB"/>
          </a:p>
        </p:txBody>
      </p:sp>
      <p:sp>
        <p:nvSpPr>
          <p:cNvPr id="6" name="Footer Placeholder 5">
            <a:extLst>
              <a:ext uri="{FF2B5EF4-FFF2-40B4-BE49-F238E27FC236}">
                <a16:creationId xmlns:a16="http://schemas.microsoft.com/office/drawing/2014/main" id="{DB969A68-41BE-474D-B5A3-062879CC69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BCD7C4-25A2-43B3-825D-8C5080015F7F}"/>
              </a:ext>
            </a:extLst>
          </p:cNvPr>
          <p:cNvSpPr>
            <a:spLocks noGrp="1"/>
          </p:cNvSpPr>
          <p:nvPr>
            <p:ph type="sldNum" sz="quarter" idx="12"/>
          </p:nvPr>
        </p:nvSpPr>
        <p:spPr/>
        <p:txBody>
          <a:bodyPr/>
          <a:lstStyle/>
          <a:p>
            <a:fld id="{55908AC1-DB31-4FF5-934A-E09FE19C0147}" type="slidenum">
              <a:rPr lang="en-GB" smtClean="0"/>
              <a:t>‹#›</a:t>
            </a:fld>
            <a:endParaRPr lang="en-GB"/>
          </a:p>
        </p:txBody>
      </p:sp>
    </p:spTree>
    <p:extLst>
      <p:ext uri="{BB962C8B-B14F-4D97-AF65-F5344CB8AC3E}">
        <p14:creationId xmlns:p14="http://schemas.microsoft.com/office/powerpoint/2010/main" val="1395056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13706-9A2B-4BB9-ABF8-519E8A19194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2ACEE3E-596E-41E5-B59C-5AB44F390E5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B4728B0-3502-491B-9AAA-B25B647E5E0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D4C5B80-EB4B-4FD3-B924-DCF4B26F0CA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08CEEE1-0FD4-4A42-ACCD-6880E3EB5BA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F5F4310-5268-47F8-987F-1A306AF3E657}"/>
              </a:ext>
            </a:extLst>
          </p:cNvPr>
          <p:cNvSpPr>
            <a:spLocks noGrp="1"/>
          </p:cNvSpPr>
          <p:nvPr>
            <p:ph type="dt" sz="half" idx="10"/>
          </p:nvPr>
        </p:nvSpPr>
        <p:spPr/>
        <p:txBody>
          <a:bodyPr/>
          <a:lstStyle/>
          <a:p>
            <a:fld id="{258975A3-8F97-42DB-870A-B784AAEEF024}" type="datetimeFigureOut">
              <a:rPr lang="en-GB" smtClean="0"/>
              <a:t>28/03/2024</a:t>
            </a:fld>
            <a:endParaRPr lang="en-GB"/>
          </a:p>
        </p:txBody>
      </p:sp>
      <p:sp>
        <p:nvSpPr>
          <p:cNvPr id="8" name="Footer Placeholder 7">
            <a:extLst>
              <a:ext uri="{FF2B5EF4-FFF2-40B4-BE49-F238E27FC236}">
                <a16:creationId xmlns:a16="http://schemas.microsoft.com/office/drawing/2014/main" id="{28FCA21F-3C0D-4A4E-A543-DCC00B7A3FB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146B511-2BFE-4FB6-8A51-C7F38B17871E}"/>
              </a:ext>
            </a:extLst>
          </p:cNvPr>
          <p:cNvSpPr>
            <a:spLocks noGrp="1"/>
          </p:cNvSpPr>
          <p:nvPr>
            <p:ph type="sldNum" sz="quarter" idx="12"/>
          </p:nvPr>
        </p:nvSpPr>
        <p:spPr/>
        <p:txBody>
          <a:bodyPr/>
          <a:lstStyle/>
          <a:p>
            <a:fld id="{55908AC1-DB31-4FF5-934A-E09FE19C0147}" type="slidenum">
              <a:rPr lang="en-GB" smtClean="0"/>
              <a:t>‹#›</a:t>
            </a:fld>
            <a:endParaRPr lang="en-GB"/>
          </a:p>
        </p:txBody>
      </p:sp>
    </p:spTree>
    <p:extLst>
      <p:ext uri="{BB962C8B-B14F-4D97-AF65-F5344CB8AC3E}">
        <p14:creationId xmlns:p14="http://schemas.microsoft.com/office/powerpoint/2010/main" val="31696462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E8AB5-1DD8-4DB9-9A25-55D5B3E591B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CC1C7D0-FB5F-4F02-9F42-5D82F5F5BA9F}"/>
              </a:ext>
            </a:extLst>
          </p:cNvPr>
          <p:cNvSpPr>
            <a:spLocks noGrp="1"/>
          </p:cNvSpPr>
          <p:nvPr>
            <p:ph type="dt" sz="half" idx="10"/>
          </p:nvPr>
        </p:nvSpPr>
        <p:spPr/>
        <p:txBody>
          <a:bodyPr/>
          <a:lstStyle/>
          <a:p>
            <a:fld id="{258975A3-8F97-42DB-870A-B784AAEEF024}" type="datetimeFigureOut">
              <a:rPr lang="en-GB" smtClean="0"/>
              <a:t>28/03/2024</a:t>
            </a:fld>
            <a:endParaRPr lang="en-GB"/>
          </a:p>
        </p:txBody>
      </p:sp>
      <p:sp>
        <p:nvSpPr>
          <p:cNvPr id="4" name="Footer Placeholder 3">
            <a:extLst>
              <a:ext uri="{FF2B5EF4-FFF2-40B4-BE49-F238E27FC236}">
                <a16:creationId xmlns:a16="http://schemas.microsoft.com/office/drawing/2014/main" id="{5DDD2A4F-CB0D-4C35-9C41-A0D8DA3FCB4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99729C8-B663-4D3D-B12A-B1B68F060CC8}"/>
              </a:ext>
            </a:extLst>
          </p:cNvPr>
          <p:cNvSpPr>
            <a:spLocks noGrp="1"/>
          </p:cNvSpPr>
          <p:nvPr>
            <p:ph type="sldNum" sz="quarter" idx="12"/>
          </p:nvPr>
        </p:nvSpPr>
        <p:spPr/>
        <p:txBody>
          <a:bodyPr/>
          <a:lstStyle/>
          <a:p>
            <a:fld id="{55908AC1-DB31-4FF5-934A-E09FE19C0147}" type="slidenum">
              <a:rPr lang="en-GB" smtClean="0"/>
              <a:t>‹#›</a:t>
            </a:fld>
            <a:endParaRPr lang="en-GB"/>
          </a:p>
        </p:txBody>
      </p:sp>
    </p:spTree>
    <p:extLst>
      <p:ext uri="{BB962C8B-B14F-4D97-AF65-F5344CB8AC3E}">
        <p14:creationId xmlns:p14="http://schemas.microsoft.com/office/powerpoint/2010/main" val="2832688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58D83B4-4131-44BB-871F-EDB25D9F3A02}"/>
              </a:ext>
            </a:extLst>
          </p:cNvPr>
          <p:cNvSpPr>
            <a:spLocks noGrp="1"/>
          </p:cNvSpPr>
          <p:nvPr>
            <p:ph type="dt" sz="half" idx="10"/>
          </p:nvPr>
        </p:nvSpPr>
        <p:spPr/>
        <p:txBody>
          <a:bodyPr/>
          <a:lstStyle/>
          <a:p>
            <a:fld id="{258975A3-8F97-42DB-870A-B784AAEEF024}" type="datetimeFigureOut">
              <a:rPr lang="en-GB" smtClean="0"/>
              <a:t>28/03/2024</a:t>
            </a:fld>
            <a:endParaRPr lang="en-GB"/>
          </a:p>
        </p:txBody>
      </p:sp>
      <p:sp>
        <p:nvSpPr>
          <p:cNvPr id="3" name="Footer Placeholder 2">
            <a:extLst>
              <a:ext uri="{FF2B5EF4-FFF2-40B4-BE49-F238E27FC236}">
                <a16:creationId xmlns:a16="http://schemas.microsoft.com/office/drawing/2014/main" id="{F1CA975F-A200-4A61-91F4-6D95DD860EF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D551866-E132-4B91-8350-E8527F9D5A73}"/>
              </a:ext>
            </a:extLst>
          </p:cNvPr>
          <p:cNvSpPr>
            <a:spLocks noGrp="1"/>
          </p:cNvSpPr>
          <p:nvPr>
            <p:ph type="sldNum" sz="quarter" idx="12"/>
          </p:nvPr>
        </p:nvSpPr>
        <p:spPr/>
        <p:txBody>
          <a:bodyPr/>
          <a:lstStyle/>
          <a:p>
            <a:fld id="{55908AC1-DB31-4FF5-934A-E09FE19C0147}" type="slidenum">
              <a:rPr lang="en-GB" smtClean="0"/>
              <a:t>‹#›</a:t>
            </a:fld>
            <a:endParaRPr lang="en-GB"/>
          </a:p>
        </p:txBody>
      </p:sp>
    </p:spTree>
    <p:extLst>
      <p:ext uri="{BB962C8B-B14F-4D97-AF65-F5344CB8AC3E}">
        <p14:creationId xmlns:p14="http://schemas.microsoft.com/office/powerpoint/2010/main" val="3388111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9897E-754B-4512-9D6D-AA442F270A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17BA3F1-855D-4A24-BA5A-8841F88BA7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92E8F7E-108D-44A1-A45E-C9D5CE18D4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326EB6C-E6B2-4293-A3B6-E192DE6C8AB5}"/>
              </a:ext>
            </a:extLst>
          </p:cNvPr>
          <p:cNvSpPr>
            <a:spLocks noGrp="1"/>
          </p:cNvSpPr>
          <p:nvPr>
            <p:ph type="dt" sz="half" idx="10"/>
          </p:nvPr>
        </p:nvSpPr>
        <p:spPr/>
        <p:txBody>
          <a:bodyPr/>
          <a:lstStyle/>
          <a:p>
            <a:fld id="{258975A3-8F97-42DB-870A-B784AAEEF024}" type="datetimeFigureOut">
              <a:rPr lang="en-GB" smtClean="0"/>
              <a:t>28/03/2024</a:t>
            </a:fld>
            <a:endParaRPr lang="en-GB"/>
          </a:p>
        </p:txBody>
      </p:sp>
      <p:sp>
        <p:nvSpPr>
          <p:cNvPr id="6" name="Footer Placeholder 5">
            <a:extLst>
              <a:ext uri="{FF2B5EF4-FFF2-40B4-BE49-F238E27FC236}">
                <a16:creationId xmlns:a16="http://schemas.microsoft.com/office/drawing/2014/main" id="{6818F28B-A9A9-4E36-9473-55A664377D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20F6E9-51ED-4172-BB63-06E027F46D99}"/>
              </a:ext>
            </a:extLst>
          </p:cNvPr>
          <p:cNvSpPr>
            <a:spLocks noGrp="1"/>
          </p:cNvSpPr>
          <p:nvPr>
            <p:ph type="sldNum" sz="quarter" idx="12"/>
          </p:nvPr>
        </p:nvSpPr>
        <p:spPr/>
        <p:txBody>
          <a:bodyPr/>
          <a:lstStyle/>
          <a:p>
            <a:fld id="{55908AC1-DB31-4FF5-934A-E09FE19C0147}" type="slidenum">
              <a:rPr lang="en-GB" smtClean="0"/>
              <a:t>‹#›</a:t>
            </a:fld>
            <a:endParaRPr lang="en-GB"/>
          </a:p>
        </p:txBody>
      </p:sp>
    </p:spTree>
    <p:extLst>
      <p:ext uri="{BB962C8B-B14F-4D97-AF65-F5344CB8AC3E}">
        <p14:creationId xmlns:p14="http://schemas.microsoft.com/office/powerpoint/2010/main" val="9911233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A4AD0-FAB0-43F9-8D78-263B570FB5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AD31E3B-7154-4F06-B0C7-FFC8AFE323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2AC279A-92AA-4533-BCB7-A8B77B5CCD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FA2EA07-4188-485E-9C35-72DDE5078530}"/>
              </a:ext>
            </a:extLst>
          </p:cNvPr>
          <p:cNvSpPr>
            <a:spLocks noGrp="1"/>
          </p:cNvSpPr>
          <p:nvPr>
            <p:ph type="dt" sz="half" idx="10"/>
          </p:nvPr>
        </p:nvSpPr>
        <p:spPr/>
        <p:txBody>
          <a:bodyPr/>
          <a:lstStyle/>
          <a:p>
            <a:fld id="{258975A3-8F97-42DB-870A-B784AAEEF024}" type="datetimeFigureOut">
              <a:rPr lang="en-GB" smtClean="0"/>
              <a:t>28/03/2024</a:t>
            </a:fld>
            <a:endParaRPr lang="en-GB"/>
          </a:p>
        </p:txBody>
      </p:sp>
      <p:sp>
        <p:nvSpPr>
          <p:cNvPr id="6" name="Footer Placeholder 5">
            <a:extLst>
              <a:ext uri="{FF2B5EF4-FFF2-40B4-BE49-F238E27FC236}">
                <a16:creationId xmlns:a16="http://schemas.microsoft.com/office/drawing/2014/main" id="{41094824-B8B1-4B84-92C7-A2B662B9352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5FD06E-0A0A-4E51-BF00-6B0B1F3C0D7D}"/>
              </a:ext>
            </a:extLst>
          </p:cNvPr>
          <p:cNvSpPr>
            <a:spLocks noGrp="1"/>
          </p:cNvSpPr>
          <p:nvPr>
            <p:ph type="sldNum" sz="quarter" idx="12"/>
          </p:nvPr>
        </p:nvSpPr>
        <p:spPr/>
        <p:txBody>
          <a:bodyPr/>
          <a:lstStyle/>
          <a:p>
            <a:fld id="{55908AC1-DB31-4FF5-934A-E09FE19C0147}" type="slidenum">
              <a:rPr lang="en-GB" smtClean="0"/>
              <a:t>‹#›</a:t>
            </a:fld>
            <a:endParaRPr lang="en-GB"/>
          </a:p>
        </p:txBody>
      </p:sp>
    </p:spTree>
    <p:extLst>
      <p:ext uri="{BB962C8B-B14F-4D97-AF65-F5344CB8AC3E}">
        <p14:creationId xmlns:p14="http://schemas.microsoft.com/office/powerpoint/2010/main" val="20029568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182A9-5AE0-4AAE-A2CC-E270E19921D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62D32CF-A2A3-410F-B968-CCC33C4D684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5FC861-01EB-42CA-9C0A-A556A224300B}"/>
              </a:ext>
            </a:extLst>
          </p:cNvPr>
          <p:cNvSpPr>
            <a:spLocks noGrp="1"/>
          </p:cNvSpPr>
          <p:nvPr>
            <p:ph type="dt" sz="half" idx="10"/>
          </p:nvPr>
        </p:nvSpPr>
        <p:spPr/>
        <p:txBody>
          <a:bodyPr/>
          <a:lstStyle/>
          <a:p>
            <a:fld id="{258975A3-8F97-42DB-870A-B784AAEEF024}" type="datetimeFigureOut">
              <a:rPr lang="en-GB" smtClean="0"/>
              <a:t>28/03/2024</a:t>
            </a:fld>
            <a:endParaRPr lang="en-GB"/>
          </a:p>
        </p:txBody>
      </p:sp>
      <p:sp>
        <p:nvSpPr>
          <p:cNvPr id="5" name="Footer Placeholder 4">
            <a:extLst>
              <a:ext uri="{FF2B5EF4-FFF2-40B4-BE49-F238E27FC236}">
                <a16:creationId xmlns:a16="http://schemas.microsoft.com/office/drawing/2014/main" id="{B0716AFE-141D-43B9-A5EB-9A350796C6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799CE4-F78E-45E5-B86A-FB316CFB3A8C}"/>
              </a:ext>
            </a:extLst>
          </p:cNvPr>
          <p:cNvSpPr>
            <a:spLocks noGrp="1"/>
          </p:cNvSpPr>
          <p:nvPr>
            <p:ph type="sldNum" sz="quarter" idx="12"/>
          </p:nvPr>
        </p:nvSpPr>
        <p:spPr/>
        <p:txBody>
          <a:bodyPr/>
          <a:lstStyle/>
          <a:p>
            <a:fld id="{55908AC1-DB31-4FF5-934A-E09FE19C0147}" type="slidenum">
              <a:rPr lang="en-GB" smtClean="0"/>
              <a:t>‹#›</a:t>
            </a:fld>
            <a:endParaRPr lang="en-GB"/>
          </a:p>
        </p:txBody>
      </p:sp>
    </p:spTree>
    <p:extLst>
      <p:ext uri="{BB962C8B-B14F-4D97-AF65-F5344CB8AC3E}">
        <p14:creationId xmlns:p14="http://schemas.microsoft.com/office/powerpoint/2010/main" val="15483927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A73BBA7-9DD0-4CB1-B708-64D6B8D4243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FC771EA-CE1F-4837-A692-460795FA08A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9DD760-36EC-4135-A268-9C5AD1FAD9B4}"/>
              </a:ext>
            </a:extLst>
          </p:cNvPr>
          <p:cNvSpPr>
            <a:spLocks noGrp="1"/>
          </p:cNvSpPr>
          <p:nvPr>
            <p:ph type="dt" sz="half" idx="10"/>
          </p:nvPr>
        </p:nvSpPr>
        <p:spPr/>
        <p:txBody>
          <a:bodyPr/>
          <a:lstStyle/>
          <a:p>
            <a:fld id="{258975A3-8F97-42DB-870A-B784AAEEF024}" type="datetimeFigureOut">
              <a:rPr lang="en-GB" smtClean="0"/>
              <a:t>28/03/2024</a:t>
            </a:fld>
            <a:endParaRPr lang="en-GB"/>
          </a:p>
        </p:txBody>
      </p:sp>
      <p:sp>
        <p:nvSpPr>
          <p:cNvPr id="5" name="Footer Placeholder 4">
            <a:extLst>
              <a:ext uri="{FF2B5EF4-FFF2-40B4-BE49-F238E27FC236}">
                <a16:creationId xmlns:a16="http://schemas.microsoft.com/office/drawing/2014/main" id="{45F1B6CB-570D-4CE0-AF10-AA13D9065F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B95F6E-2A4A-4AAE-9DEA-2A5BDFCD4CF9}"/>
              </a:ext>
            </a:extLst>
          </p:cNvPr>
          <p:cNvSpPr>
            <a:spLocks noGrp="1"/>
          </p:cNvSpPr>
          <p:nvPr>
            <p:ph type="sldNum" sz="quarter" idx="12"/>
          </p:nvPr>
        </p:nvSpPr>
        <p:spPr/>
        <p:txBody>
          <a:bodyPr/>
          <a:lstStyle/>
          <a:p>
            <a:fld id="{55908AC1-DB31-4FF5-934A-E09FE19C0147}" type="slidenum">
              <a:rPr lang="en-GB" smtClean="0"/>
              <a:t>‹#›</a:t>
            </a:fld>
            <a:endParaRPr lang="en-GB"/>
          </a:p>
        </p:txBody>
      </p:sp>
    </p:spTree>
    <p:extLst>
      <p:ext uri="{BB962C8B-B14F-4D97-AF65-F5344CB8AC3E}">
        <p14:creationId xmlns:p14="http://schemas.microsoft.com/office/powerpoint/2010/main" val="29733264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67917" y="632917"/>
            <a:ext cx="10256164" cy="1000125"/>
          </a:xfrm>
          <a:prstGeom prst="rect">
            <a:avLst/>
          </a:prstGeom>
        </p:spPr>
        <p:txBody>
          <a:bodyPr wrap="square" lIns="0" tIns="0" rIns="0" bIns="0">
            <a:spAutoFit/>
          </a:bodyPr>
          <a:lstStyle>
            <a:lvl1pPr>
              <a:defRPr sz="3200" b="0" i="0">
                <a:solidFill>
                  <a:schemeClr val="bg1"/>
                </a:solidFill>
                <a:latin typeface="Calibri"/>
                <a:cs typeface="Calibri"/>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3/28/2024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57427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BF23840-13B1-4BFC-8CCA-7749ED8EE1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CDCB9F0-E469-4A5E-B9C0-AF07A394FA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1FF8B4-816B-46A8-965F-42465D2EBF3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8975A3-8F97-42DB-870A-B784AAEEF024}" type="datetimeFigureOut">
              <a:rPr lang="en-GB" smtClean="0"/>
              <a:t>28/03/2024</a:t>
            </a:fld>
            <a:endParaRPr lang="en-GB"/>
          </a:p>
        </p:txBody>
      </p:sp>
      <p:sp>
        <p:nvSpPr>
          <p:cNvPr id="5" name="Footer Placeholder 4">
            <a:extLst>
              <a:ext uri="{FF2B5EF4-FFF2-40B4-BE49-F238E27FC236}">
                <a16:creationId xmlns:a16="http://schemas.microsoft.com/office/drawing/2014/main" id="{91667FB9-3F03-446B-A5E0-802E25F3AE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9F3505D-E395-4C58-A99C-C1587ADF6A2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08AC1-DB31-4FF5-934A-E09FE19C0147}" type="slidenum">
              <a:rPr lang="en-GB" smtClean="0"/>
              <a:t>‹#›</a:t>
            </a:fld>
            <a:endParaRPr lang="en-GB"/>
          </a:p>
        </p:txBody>
      </p:sp>
    </p:spTree>
    <p:extLst>
      <p:ext uri="{BB962C8B-B14F-4D97-AF65-F5344CB8AC3E}">
        <p14:creationId xmlns:p14="http://schemas.microsoft.com/office/powerpoint/2010/main" val="35691452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0.gif"/></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000000"/>
          </a:solidFill>
        </p:spPr>
        <p:txBody>
          <a:bodyPr wrap="square" lIns="0" tIns="0" rIns="0" bIns="0" rtlCol="0"/>
          <a:lstStyle/>
          <a:p>
            <a:endParaRPr/>
          </a:p>
        </p:txBody>
      </p:sp>
      <p:sp>
        <p:nvSpPr>
          <p:cNvPr id="17" name="object 17"/>
          <p:cNvSpPr/>
          <p:nvPr/>
        </p:nvSpPr>
        <p:spPr>
          <a:xfrm>
            <a:off x="326136" y="176784"/>
            <a:ext cx="11579352" cy="2874263"/>
          </a:xfrm>
          <a:prstGeom prst="rect">
            <a:avLst/>
          </a:prstGeom>
          <a:blipFill>
            <a:blip r:embed="rId2" cstate="print"/>
            <a:stretch>
              <a:fillRect/>
            </a:stretch>
          </a:blipFill>
        </p:spPr>
        <p:txBody>
          <a:bodyPr wrap="square" lIns="0" tIns="0" rIns="0" bIns="0" rtlCol="0"/>
          <a:lstStyle/>
          <a:p>
            <a:endParaRPr/>
          </a:p>
        </p:txBody>
      </p:sp>
      <p:sp>
        <p:nvSpPr>
          <p:cNvPr id="18" name="object 18"/>
          <p:cNvSpPr txBox="1"/>
          <p:nvPr/>
        </p:nvSpPr>
        <p:spPr>
          <a:xfrm>
            <a:off x="1713738" y="453593"/>
            <a:ext cx="9159875" cy="1489075"/>
          </a:xfrm>
          <a:prstGeom prst="rect">
            <a:avLst/>
          </a:prstGeom>
        </p:spPr>
        <p:txBody>
          <a:bodyPr vert="horz" wrap="square" lIns="0" tIns="12700" rIns="0" bIns="0" rtlCol="0">
            <a:spAutoFit/>
          </a:bodyPr>
          <a:lstStyle/>
          <a:p>
            <a:pPr marL="12700">
              <a:lnSpc>
                <a:spcPct val="100000"/>
              </a:lnSpc>
              <a:spcBef>
                <a:spcPts val="100"/>
              </a:spcBef>
            </a:pPr>
            <a:r>
              <a:rPr sz="9600" spc="5" dirty="0">
                <a:latin typeface="Calibri"/>
                <a:cs typeface="Calibri"/>
              </a:rPr>
              <a:t>Autism</a:t>
            </a:r>
            <a:r>
              <a:rPr sz="9600" spc="-60" dirty="0">
                <a:latin typeface="Calibri"/>
                <a:cs typeface="Calibri"/>
              </a:rPr>
              <a:t> </a:t>
            </a:r>
            <a:r>
              <a:rPr sz="9600" spc="-30" dirty="0">
                <a:latin typeface="Calibri"/>
                <a:cs typeface="Calibri"/>
              </a:rPr>
              <a:t>Awareness</a:t>
            </a:r>
            <a:endParaRPr sz="9600">
              <a:latin typeface="Calibri"/>
              <a:cs typeface="Calibri"/>
            </a:endParaRPr>
          </a:p>
        </p:txBody>
      </p:sp>
      <p:grpSp>
        <p:nvGrpSpPr>
          <p:cNvPr id="19" name="Group 18"/>
          <p:cNvGrpSpPr/>
          <p:nvPr/>
        </p:nvGrpSpPr>
        <p:grpSpPr>
          <a:xfrm>
            <a:off x="1181768" y="3182785"/>
            <a:ext cx="9663270" cy="2819603"/>
            <a:chOff x="1338865" y="3423645"/>
            <a:chExt cx="9663270" cy="2819603"/>
          </a:xfrm>
        </p:grpSpPr>
        <p:pic>
          <p:nvPicPr>
            <p:cNvPr id="20" name="Picture 19"/>
            <p:cNvPicPr>
              <a:picLocks noChangeAspect="1"/>
            </p:cNvPicPr>
            <p:nvPr/>
          </p:nvPicPr>
          <p:blipFill>
            <a:blip r:embed="rId3"/>
            <a:stretch>
              <a:fillRect/>
            </a:stretch>
          </p:blipFill>
          <p:spPr>
            <a:xfrm>
              <a:off x="8612296" y="3429000"/>
              <a:ext cx="2389839" cy="2627604"/>
            </a:xfrm>
            <a:prstGeom prst="rect">
              <a:avLst/>
            </a:prstGeom>
          </p:spPr>
        </p:pic>
        <p:pic>
          <p:nvPicPr>
            <p:cNvPr id="21" name="Picture 20"/>
            <p:cNvPicPr>
              <a:picLocks noChangeAspect="1"/>
            </p:cNvPicPr>
            <p:nvPr/>
          </p:nvPicPr>
          <p:blipFill>
            <a:blip r:embed="rId4"/>
            <a:stretch>
              <a:fillRect/>
            </a:stretch>
          </p:blipFill>
          <p:spPr>
            <a:xfrm>
              <a:off x="6870640" y="3517044"/>
              <a:ext cx="2517866" cy="2560542"/>
            </a:xfrm>
            <a:prstGeom prst="rect">
              <a:avLst/>
            </a:prstGeom>
          </p:spPr>
        </p:pic>
        <p:pic>
          <p:nvPicPr>
            <p:cNvPr id="22" name="Picture 21"/>
            <p:cNvPicPr>
              <a:picLocks noChangeAspect="1"/>
            </p:cNvPicPr>
            <p:nvPr/>
          </p:nvPicPr>
          <p:blipFill>
            <a:blip r:embed="rId5"/>
            <a:stretch>
              <a:fillRect/>
            </a:stretch>
          </p:blipFill>
          <p:spPr>
            <a:xfrm>
              <a:off x="5798022" y="3712132"/>
              <a:ext cx="1804572" cy="2109399"/>
            </a:xfrm>
            <a:prstGeom prst="rect">
              <a:avLst/>
            </a:prstGeom>
          </p:spPr>
        </p:pic>
        <p:pic>
          <p:nvPicPr>
            <p:cNvPr id="23" name="Picture 22"/>
            <p:cNvPicPr>
              <a:picLocks noChangeAspect="1"/>
            </p:cNvPicPr>
            <p:nvPr/>
          </p:nvPicPr>
          <p:blipFill>
            <a:blip r:embed="rId6"/>
            <a:stretch>
              <a:fillRect/>
            </a:stretch>
          </p:blipFill>
          <p:spPr>
            <a:xfrm>
              <a:off x="4220503" y="3456079"/>
              <a:ext cx="2389839" cy="2621507"/>
            </a:xfrm>
            <a:prstGeom prst="rect">
              <a:avLst/>
            </a:prstGeom>
          </p:spPr>
        </p:pic>
        <p:pic>
          <p:nvPicPr>
            <p:cNvPr id="24" name="Picture 23"/>
            <p:cNvPicPr>
              <a:picLocks noChangeAspect="1"/>
            </p:cNvPicPr>
            <p:nvPr/>
          </p:nvPicPr>
          <p:blipFill>
            <a:blip r:embed="rId7"/>
            <a:stretch>
              <a:fillRect/>
            </a:stretch>
          </p:blipFill>
          <p:spPr>
            <a:xfrm>
              <a:off x="2732305" y="3798540"/>
              <a:ext cx="2310584" cy="2444708"/>
            </a:xfrm>
            <a:prstGeom prst="rect">
              <a:avLst/>
            </a:prstGeom>
          </p:spPr>
        </p:pic>
        <p:pic>
          <p:nvPicPr>
            <p:cNvPr id="25" name="Picture 24"/>
            <p:cNvPicPr>
              <a:picLocks noChangeAspect="1"/>
            </p:cNvPicPr>
            <p:nvPr/>
          </p:nvPicPr>
          <p:blipFill>
            <a:blip r:embed="rId8"/>
            <a:stretch>
              <a:fillRect/>
            </a:stretch>
          </p:blipFill>
          <p:spPr>
            <a:xfrm>
              <a:off x="1338865" y="3423645"/>
              <a:ext cx="2304488" cy="2566638"/>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4" name="Rectangle 3"/>
          <p:cNvSpPr/>
          <p:nvPr/>
        </p:nvSpPr>
        <p:spPr>
          <a:xfrm>
            <a:off x="320634" y="296883"/>
            <a:ext cx="11554691" cy="61989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5" name="Rounded Rectangle 4"/>
          <p:cNvSpPr/>
          <p:nvPr/>
        </p:nvSpPr>
        <p:spPr>
          <a:xfrm>
            <a:off x="522514" y="474968"/>
            <a:ext cx="11204048" cy="1080000"/>
          </a:xfrm>
          <a:prstGeom prst="roundRect">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sz="3200" dirty="0">
              <a:solidFill>
                <a:prstClr val="white"/>
              </a:solidFill>
              <a:latin typeface="Calibri" panose="020F0502020204030204" pitchFamily="34" charset="0"/>
            </a:endParaRPr>
          </a:p>
          <a:p>
            <a:pPr algn="ctr" defTabSz="457200"/>
            <a:r>
              <a:rPr lang="en-GB" sz="3200" dirty="0">
                <a:solidFill>
                  <a:prstClr val="black"/>
                </a:solidFill>
                <a:latin typeface="Calibri" panose="020F0502020204030204" pitchFamily="34" charset="0"/>
              </a:rPr>
              <a:t>At least one in one hundred people in the UK have autism. There are around 700,000 people in the UK living with autism.</a:t>
            </a:r>
          </a:p>
          <a:p>
            <a:pPr algn="ctr" defTabSz="457200"/>
            <a:endParaRPr lang="en-GB" sz="3200" dirty="0">
              <a:solidFill>
                <a:prstClr val="black"/>
              </a:solidFill>
              <a:latin typeface="Calibri" panose="020F0502020204030204" pitchFamily="34" charset="0"/>
            </a:endParaRPr>
          </a:p>
        </p:txBody>
      </p:sp>
      <p:pic>
        <p:nvPicPr>
          <p:cNvPr id="8" name="Picture 7"/>
          <p:cNvPicPr>
            <a:picLocks noChangeAspect="1"/>
          </p:cNvPicPr>
          <p:nvPr/>
        </p:nvPicPr>
        <p:blipFill>
          <a:blip r:embed="rId3"/>
          <a:stretch>
            <a:fillRect/>
          </a:stretch>
        </p:blipFill>
        <p:spPr>
          <a:xfrm>
            <a:off x="9892145" y="-93239"/>
            <a:ext cx="2493816" cy="922444"/>
          </a:xfrm>
          <a:prstGeom prst="rect">
            <a:avLst/>
          </a:prstGeom>
        </p:spPr>
      </p:pic>
      <p:pic>
        <p:nvPicPr>
          <p:cNvPr id="1030" name="Picture 6" descr="Crowd, Human, Silhouettes, Personal, Group Of People"/>
          <p:cNvPicPr>
            <a:picLocks noChangeAspect="1" noChangeArrowheads="1"/>
          </p:cNvPicPr>
          <p:nvPr/>
        </p:nvPicPr>
        <p:blipFill rotWithShape="1">
          <a:blip r:embed="rId4">
            <a:extLst>
              <a:ext uri="{28A0092B-C50C-407E-A947-70E740481C1C}">
                <a14:useLocalDpi xmlns:a14="http://schemas.microsoft.com/office/drawing/2010/main" val="0"/>
              </a:ext>
            </a:extLst>
          </a:blip>
          <a:srcRect t="28945"/>
          <a:stretch/>
        </p:blipFill>
        <p:spPr bwMode="auto">
          <a:xfrm>
            <a:off x="1523999" y="1837243"/>
            <a:ext cx="9144000" cy="4331525"/>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ular Callout 5"/>
          <p:cNvSpPr/>
          <p:nvPr/>
        </p:nvSpPr>
        <p:spPr>
          <a:xfrm>
            <a:off x="5172075" y="1927367"/>
            <a:ext cx="2814637" cy="1302271"/>
          </a:xfrm>
          <a:prstGeom prst="wedgeRoundRectCallout">
            <a:avLst>
              <a:gd name="adj1" fmla="val -52204"/>
              <a:gd name="adj2" fmla="val 82106"/>
              <a:gd name="adj3" fmla="val 16667"/>
            </a:avLst>
          </a:prstGeom>
          <a:solidFill>
            <a:schemeClr val="bg2">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GB" sz="3200" dirty="0">
                <a:solidFill>
                  <a:prstClr val="black"/>
                </a:solidFill>
              </a:rPr>
              <a:t>I have autism.</a:t>
            </a:r>
          </a:p>
        </p:txBody>
      </p:sp>
    </p:spTree>
    <p:extLst>
      <p:ext uri="{BB962C8B-B14F-4D97-AF65-F5344CB8AC3E}">
        <p14:creationId xmlns:p14="http://schemas.microsoft.com/office/powerpoint/2010/main" val="797192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4" name="Rectangle 3"/>
          <p:cNvSpPr/>
          <p:nvPr/>
        </p:nvSpPr>
        <p:spPr>
          <a:xfrm>
            <a:off x="320634" y="296883"/>
            <a:ext cx="11554691" cy="61989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5" name="Rounded Rectangle 4"/>
          <p:cNvSpPr/>
          <p:nvPr/>
        </p:nvSpPr>
        <p:spPr>
          <a:xfrm>
            <a:off x="662141" y="400400"/>
            <a:ext cx="10871675" cy="1080000"/>
          </a:xfrm>
          <a:prstGeom prst="roundRect">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GB" sz="3200" dirty="0">
                <a:solidFill>
                  <a:prstClr val="black"/>
                </a:solidFill>
                <a:latin typeface="Calibri" panose="020F0502020204030204" pitchFamily="34" charset="0"/>
              </a:rPr>
              <a:t>Autism Awareness Week aims to give people a greater  understanding of  autism. </a:t>
            </a:r>
          </a:p>
        </p:txBody>
      </p:sp>
      <p:pic>
        <p:nvPicPr>
          <p:cNvPr id="8" name="Picture 7"/>
          <p:cNvPicPr>
            <a:picLocks noChangeAspect="1"/>
          </p:cNvPicPr>
          <p:nvPr/>
        </p:nvPicPr>
        <p:blipFill>
          <a:blip r:embed="rId3"/>
          <a:stretch>
            <a:fillRect/>
          </a:stretch>
        </p:blipFill>
        <p:spPr>
          <a:xfrm>
            <a:off x="9892145" y="-93239"/>
            <a:ext cx="2493816" cy="922444"/>
          </a:xfrm>
          <a:prstGeom prst="rect">
            <a:avLst/>
          </a:prstGeom>
        </p:spPr>
      </p:pic>
      <p:pic>
        <p:nvPicPr>
          <p:cNvPr id="1026" name="Picture 2" descr="https://live.staticflickr.com/5207/5299266396_3086df6f16_o.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95233" y="1579681"/>
            <a:ext cx="5805489" cy="4640808"/>
          </a:xfrm>
          <a:prstGeom prst="rect">
            <a:avLst/>
          </a:prstGeom>
          <a:solidFill>
            <a:schemeClr val="tx2">
              <a:lumMod val="60000"/>
              <a:lumOff val="40000"/>
            </a:schemeClr>
          </a:solidFill>
        </p:spPr>
      </p:pic>
    </p:spTree>
    <p:extLst>
      <p:ext uri="{BB962C8B-B14F-4D97-AF65-F5344CB8AC3E}">
        <p14:creationId xmlns:p14="http://schemas.microsoft.com/office/powerpoint/2010/main" val="9294695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4" name="Rectangle 3"/>
          <p:cNvSpPr/>
          <p:nvPr/>
        </p:nvSpPr>
        <p:spPr>
          <a:xfrm>
            <a:off x="320634" y="296883"/>
            <a:ext cx="11554691" cy="61989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pic>
        <p:nvPicPr>
          <p:cNvPr id="1026" name="Picture 2" descr="https://c2.staticflickr.com/6/5207/5299266366_0b6c8ae172_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626" y="674582"/>
            <a:ext cx="7072993" cy="544352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4"/>
          <a:stretch>
            <a:fillRect/>
          </a:stretch>
        </p:blipFill>
        <p:spPr>
          <a:xfrm>
            <a:off x="9892145" y="-93239"/>
            <a:ext cx="2493816" cy="922444"/>
          </a:xfrm>
          <a:prstGeom prst="rect">
            <a:avLst/>
          </a:prstGeom>
        </p:spPr>
      </p:pic>
      <p:sp>
        <p:nvSpPr>
          <p:cNvPr id="5" name="Rounded Rectangular Callout 4"/>
          <p:cNvSpPr/>
          <p:nvPr/>
        </p:nvSpPr>
        <p:spPr>
          <a:xfrm>
            <a:off x="8012793" y="1308139"/>
            <a:ext cx="3488358" cy="4403648"/>
          </a:xfrm>
          <a:prstGeom prst="wedgeRoundRectCallout">
            <a:avLst>
              <a:gd name="adj1" fmla="val -46039"/>
              <a:gd name="adj2" fmla="val -18427"/>
              <a:gd name="adj3" fmla="val 16667"/>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GB" sz="3200" dirty="0">
                <a:solidFill>
                  <a:prstClr val="black"/>
                </a:solidFill>
                <a:latin typeface="Calibri" panose="020F0502020204030204" pitchFamily="34" charset="0"/>
              </a:rPr>
              <a:t>Imagine being in a foreign country; not being able to speak or interpret the language and not able to make yourself understood.</a:t>
            </a:r>
          </a:p>
        </p:txBody>
      </p:sp>
    </p:spTree>
    <p:extLst>
      <p:ext uri="{BB962C8B-B14F-4D97-AF65-F5344CB8AC3E}">
        <p14:creationId xmlns:p14="http://schemas.microsoft.com/office/powerpoint/2010/main" val="1441546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4" name="Rectangle 3"/>
          <p:cNvSpPr/>
          <p:nvPr/>
        </p:nvSpPr>
        <p:spPr>
          <a:xfrm>
            <a:off x="320634" y="296883"/>
            <a:ext cx="11554691" cy="61989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pic>
        <p:nvPicPr>
          <p:cNvPr id="1026" name="Picture 2" descr="https://c2.staticflickr.com/6/5207/5299266366_0b6c8ae172_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626" y="674582"/>
            <a:ext cx="7072993" cy="544352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4"/>
          <a:stretch>
            <a:fillRect/>
          </a:stretch>
        </p:blipFill>
        <p:spPr>
          <a:xfrm>
            <a:off x="9892145" y="-93239"/>
            <a:ext cx="2493816" cy="922444"/>
          </a:xfrm>
          <a:prstGeom prst="rect">
            <a:avLst/>
          </a:prstGeom>
        </p:spPr>
      </p:pic>
      <p:sp>
        <p:nvSpPr>
          <p:cNvPr id="5" name="Rounded Rectangular Callout 4"/>
          <p:cNvSpPr/>
          <p:nvPr/>
        </p:nvSpPr>
        <p:spPr>
          <a:xfrm>
            <a:off x="7883611" y="2110198"/>
            <a:ext cx="3583176" cy="2319721"/>
          </a:xfrm>
          <a:prstGeom prst="wedgeRoundRectCallout">
            <a:avLst>
              <a:gd name="adj1" fmla="val -36463"/>
              <a:gd name="adj2" fmla="val 13232"/>
              <a:gd name="adj3" fmla="val 16667"/>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GB" sz="3200" dirty="0">
                <a:solidFill>
                  <a:prstClr val="black"/>
                </a:solidFill>
                <a:latin typeface="Calibri" panose="020F0502020204030204" pitchFamily="34" charset="0"/>
              </a:rPr>
              <a:t>Imagine not knowing what was going to happen to you next.</a:t>
            </a:r>
          </a:p>
        </p:txBody>
      </p:sp>
    </p:spTree>
    <p:extLst>
      <p:ext uri="{BB962C8B-B14F-4D97-AF65-F5344CB8AC3E}">
        <p14:creationId xmlns:p14="http://schemas.microsoft.com/office/powerpoint/2010/main" val="2172007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4" name="Rectangle 3"/>
          <p:cNvSpPr/>
          <p:nvPr/>
        </p:nvSpPr>
        <p:spPr>
          <a:xfrm>
            <a:off x="320634" y="296883"/>
            <a:ext cx="11554691" cy="61989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pic>
        <p:nvPicPr>
          <p:cNvPr id="1026" name="Picture 2" descr="https://c2.staticflickr.com/6/5207/5299266366_0b6c8ae172_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626" y="674582"/>
            <a:ext cx="7072993" cy="544352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4"/>
          <a:stretch>
            <a:fillRect/>
          </a:stretch>
        </p:blipFill>
        <p:spPr>
          <a:xfrm>
            <a:off x="9892145" y="-93239"/>
            <a:ext cx="2493816" cy="922444"/>
          </a:xfrm>
          <a:prstGeom prst="rect">
            <a:avLst/>
          </a:prstGeom>
        </p:spPr>
      </p:pic>
      <p:sp>
        <p:nvSpPr>
          <p:cNvPr id="5" name="Rounded Rectangular Callout 4"/>
          <p:cNvSpPr/>
          <p:nvPr/>
        </p:nvSpPr>
        <p:spPr>
          <a:xfrm>
            <a:off x="8097416" y="2466922"/>
            <a:ext cx="3319112" cy="2086081"/>
          </a:xfrm>
          <a:prstGeom prst="wedgeRoundRectCallout">
            <a:avLst>
              <a:gd name="adj1" fmla="val -35857"/>
              <a:gd name="adj2" fmla="val -2073"/>
              <a:gd name="adj3" fmla="val 16667"/>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GB" sz="3200" dirty="0">
                <a:solidFill>
                  <a:prstClr val="black"/>
                </a:solidFill>
                <a:latin typeface="Calibri" panose="020F0502020204030204" pitchFamily="34" charset="0"/>
              </a:rPr>
              <a:t>That is a little bit what it is like to have autism.</a:t>
            </a:r>
          </a:p>
        </p:txBody>
      </p:sp>
    </p:spTree>
    <p:extLst>
      <p:ext uri="{BB962C8B-B14F-4D97-AF65-F5344CB8AC3E}">
        <p14:creationId xmlns:p14="http://schemas.microsoft.com/office/powerpoint/2010/main" val="3919631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Rectangle 3"/>
          <p:cNvSpPr/>
          <p:nvPr/>
        </p:nvSpPr>
        <p:spPr>
          <a:xfrm>
            <a:off x="320634" y="296883"/>
            <a:ext cx="11554691" cy="61989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pic>
        <p:nvPicPr>
          <p:cNvPr id="6" name="Picture 5"/>
          <p:cNvPicPr>
            <a:picLocks noChangeAspect="1"/>
          </p:cNvPicPr>
          <p:nvPr/>
        </p:nvPicPr>
        <p:blipFill>
          <a:blip r:embed="rId2"/>
          <a:stretch>
            <a:fillRect/>
          </a:stretch>
        </p:blipFill>
        <p:spPr>
          <a:xfrm>
            <a:off x="9892145" y="-93239"/>
            <a:ext cx="2493816" cy="922444"/>
          </a:xfrm>
          <a:prstGeom prst="rect">
            <a:avLst/>
          </a:prstGeom>
        </p:spPr>
      </p:pic>
      <p:sp>
        <p:nvSpPr>
          <p:cNvPr id="5" name="Rounded Rectangle 4"/>
          <p:cNvSpPr/>
          <p:nvPr/>
        </p:nvSpPr>
        <p:spPr>
          <a:xfrm>
            <a:off x="6537203" y="808001"/>
            <a:ext cx="4780990" cy="5176682"/>
          </a:xfrm>
          <a:prstGeom prst="roundRect">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GB" sz="3200" dirty="0">
                <a:solidFill>
                  <a:prstClr val="black"/>
                </a:solidFill>
                <a:latin typeface="Calibri" panose="020F0502020204030204" pitchFamily="34" charset="0"/>
              </a:rPr>
              <a:t>People with autism often have difficulty recognising or understanding others' feelings and intentions and expressing their own emotions. This can make it very hard for them in social situations. </a:t>
            </a:r>
          </a:p>
        </p:txBody>
      </p:sp>
      <p:pic>
        <p:nvPicPr>
          <p:cNvPr id="8" name="Picture 2" descr="https://c2.staticflickr.com/6/5207/5299266366_0b6c8ae172_o.jpg">
            <a:extLst>
              <a:ext uri="{FF2B5EF4-FFF2-40B4-BE49-F238E27FC236}">
                <a16:creationId xmlns:a16="http://schemas.microsoft.com/office/drawing/2014/main" id="{7A0BB77E-71F5-46A5-AE0E-CA62FE9877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769" y="1093531"/>
            <a:ext cx="5870299" cy="45179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673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Rectangle 3"/>
          <p:cNvSpPr/>
          <p:nvPr/>
        </p:nvSpPr>
        <p:spPr>
          <a:xfrm>
            <a:off x="320634" y="296883"/>
            <a:ext cx="11554691" cy="61989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dirty="0">
              <a:solidFill>
                <a:prstClr val="white"/>
              </a:solidFill>
            </a:endParaRPr>
          </a:p>
        </p:txBody>
      </p:sp>
      <p:sp>
        <p:nvSpPr>
          <p:cNvPr id="5" name="Rounded Rectangle 4"/>
          <p:cNvSpPr/>
          <p:nvPr/>
        </p:nvSpPr>
        <p:spPr>
          <a:xfrm>
            <a:off x="636883" y="583619"/>
            <a:ext cx="10950279" cy="1080000"/>
          </a:xfrm>
          <a:prstGeom prst="roundRect">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GB" sz="3200" dirty="0">
                <a:solidFill>
                  <a:prstClr val="black"/>
                </a:solidFill>
                <a:latin typeface="Calibri" panose="020F0502020204030204" pitchFamily="34" charset="0"/>
              </a:rPr>
              <a:t>People with autism may not be comfortable with eye contact. </a:t>
            </a:r>
          </a:p>
        </p:txBody>
      </p:sp>
      <p:pic>
        <p:nvPicPr>
          <p:cNvPr id="26626" name="Picture 2" descr="Look, Eyes, Eye"/>
          <p:cNvPicPr>
            <a:picLocks noChangeAspect="1" noChangeArrowheads="1"/>
          </p:cNvPicPr>
          <p:nvPr/>
        </p:nvPicPr>
        <p:blipFill rotWithShape="1">
          <a:blip r:embed="rId2">
            <a:extLst>
              <a:ext uri="{28A0092B-C50C-407E-A947-70E740481C1C}">
                <a14:useLocalDpi xmlns:a14="http://schemas.microsoft.com/office/drawing/2010/main" val="0"/>
              </a:ext>
            </a:extLst>
          </a:blip>
          <a:srcRect l="6570" t="20175" r="4022" b="22714"/>
          <a:stretch/>
        </p:blipFill>
        <p:spPr bwMode="auto">
          <a:xfrm>
            <a:off x="800101" y="1728588"/>
            <a:ext cx="11087100" cy="464023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3"/>
          <a:stretch>
            <a:fillRect/>
          </a:stretch>
        </p:blipFill>
        <p:spPr>
          <a:xfrm>
            <a:off x="9892145" y="-93239"/>
            <a:ext cx="2493816" cy="922444"/>
          </a:xfrm>
          <a:prstGeom prst="rect">
            <a:avLst/>
          </a:prstGeom>
        </p:spPr>
      </p:pic>
    </p:spTree>
    <p:extLst>
      <p:ext uri="{BB962C8B-B14F-4D97-AF65-F5344CB8AC3E}">
        <p14:creationId xmlns:p14="http://schemas.microsoft.com/office/powerpoint/2010/main" val="3549693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Rectangle 3"/>
          <p:cNvSpPr/>
          <p:nvPr/>
        </p:nvSpPr>
        <p:spPr>
          <a:xfrm>
            <a:off x="320634" y="296883"/>
            <a:ext cx="11554691" cy="61989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pic>
        <p:nvPicPr>
          <p:cNvPr id="7" name="Picture 6"/>
          <p:cNvPicPr>
            <a:picLocks noChangeAspect="1"/>
          </p:cNvPicPr>
          <p:nvPr/>
        </p:nvPicPr>
        <p:blipFill>
          <a:blip r:embed="rId3"/>
          <a:stretch>
            <a:fillRect/>
          </a:stretch>
        </p:blipFill>
        <p:spPr>
          <a:xfrm>
            <a:off x="9892145" y="-93239"/>
            <a:ext cx="2493816" cy="922444"/>
          </a:xfrm>
          <a:prstGeom prst="rect">
            <a:avLst/>
          </a:prstGeom>
        </p:spPr>
      </p:pic>
      <p:sp>
        <p:nvSpPr>
          <p:cNvPr id="8" name="Rounded Rectangle 7"/>
          <p:cNvSpPr/>
          <p:nvPr/>
        </p:nvSpPr>
        <p:spPr>
          <a:xfrm>
            <a:off x="424805" y="548192"/>
            <a:ext cx="11333807" cy="1994983"/>
          </a:xfrm>
          <a:prstGeom prst="roundRect">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GB" sz="3200" dirty="0">
                <a:solidFill>
                  <a:prstClr val="black"/>
                </a:solidFill>
                <a:latin typeface="Calibri" panose="020F0502020204030204" pitchFamily="34" charset="0"/>
              </a:rPr>
              <a:t>People with autism may experience over or under sensitivity to sounds and noises. They may find certain background sounds, which other people can ignore or block out, unbearably loud or distracting.  </a:t>
            </a:r>
          </a:p>
        </p:txBody>
      </p:sp>
      <p:pic>
        <p:nvPicPr>
          <p:cNvPr id="7170" name="Picture 2" descr="Sound, Wave, Waveform, Aural, Audio, Sonic, Ea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4806" y="1450770"/>
            <a:ext cx="10930927" cy="5465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5569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Rectangle 3"/>
          <p:cNvSpPr/>
          <p:nvPr/>
        </p:nvSpPr>
        <p:spPr>
          <a:xfrm>
            <a:off x="320634" y="296883"/>
            <a:ext cx="11554691" cy="61989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dirty="0">
              <a:solidFill>
                <a:prstClr val="white"/>
              </a:solidFill>
            </a:endParaRPr>
          </a:p>
        </p:txBody>
      </p:sp>
      <p:sp>
        <p:nvSpPr>
          <p:cNvPr id="5" name="Rounded Rectangle 4"/>
          <p:cNvSpPr/>
          <p:nvPr/>
        </p:nvSpPr>
        <p:spPr>
          <a:xfrm>
            <a:off x="7224360" y="1478962"/>
            <a:ext cx="4267242" cy="3937211"/>
          </a:xfrm>
          <a:prstGeom prst="roundRect">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GB" sz="3200" dirty="0">
                <a:solidFill>
                  <a:prstClr val="black"/>
                </a:solidFill>
                <a:latin typeface="Calibri" panose="020F0502020204030204" pitchFamily="34" charset="0"/>
              </a:rPr>
              <a:t>Many people with autism have amazing talents associated with high levels of creativity and thinking outside of the box. </a:t>
            </a:r>
          </a:p>
        </p:txBody>
      </p:sp>
      <p:pic>
        <p:nvPicPr>
          <p:cNvPr id="6146" name="Picture 2" descr="Think Out Of The Box, Thought, Attitude, Think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0717" y="436380"/>
            <a:ext cx="5919920" cy="591992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3"/>
          <a:stretch>
            <a:fillRect/>
          </a:stretch>
        </p:blipFill>
        <p:spPr>
          <a:xfrm>
            <a:off x="9892145" y="-93239"/>
            <a:ext cx="2493816" cy="922444"/>
          </a:xfrm>
          <a:prstGeom prst="rect">
            <a:avLst/>
          </a:prstGeom>
        </p:spPr>
      </p:pic>
    </p:spTree>
    <p:extLst>
      <p:ext uri="{BB962C8B-B14F-4D97-AF65-F5344CB8AC3E}">
        <p14:creationId xmlns:p14="http://schemas.microsoft.com/office/powerpoint/2010/main" val="1689072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Rectangle 3"/>
          <p:cNvSpPr/>
          <p:nvPr/>
        </p:nvSpPr>
        <p:spPr>
          <a:xfrm>
            <a:off x="320634" y="296883"/>
            <a:ext cx="11554691" cy="61989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dirty="0">
              <a:solidFill>
                <a:prstClr val="white"/>
              </a:solidFill>
            </a:endParaRPr>
          </a:p>
        </p:txBody>
      </p:sp>
      <p:sp>
        <p:nvSpPr>
          <p:cNvPr id="5" name="Rounded Rectangle 4"/>
          <p:cNvSpPr/>
          <p:nvPr/>
        </p:nvSpPr>
        <p:spPr>
          <a:xfrm>
            <a:off x="8163388" y="1146175"/>
            <a:ext cx="3397149" cy="4423136"/>
          </a:xfrm>
          <a:prstGeom prst="roundRect">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GB" sz="3200" dirty="0">
                <a:solidFill>
                  <a:prstClr val="black"/>
                </a:solidFill>
                <a:latin typeface="Calibri" panose="020F0502020204030204" pitchFamily="34" charset="0"/>
              </a:rPr>
              <a:t>Some people with autism have a talent for music. They can just pick up an instrument and play something they have heard.</a:t>
            </a:r>
          </a:p>
        </p:txBody>
      </p:sp>
      <p:pic>
        <p:nvPicPr>
          <p:cNvPr id="3074" name="Picture 2" descr="Boy, Guitar, Sitting, Outdoors, Insturment, Music"/>
          <p:cNvPicPr>
            <a:picLocks noChangeAspect="1" noChangeArrowheads="1"/>
          </p:cNvPicPr>
          <p:nvPr/>
        </p:nvPicPr>
        <p:blipFill rotWithShape="1">
          <a:blip r:embed="rId2">
            <a:extLst>
              <a:ext uri="{28A0092B-C50C-407E-A947-70E740481C1C}">
                <a14:useLocalDpi xmlns:a14="http://schemas.microsoft.com/office/drawing/2010/main" val="0"/>
              </a:ext>
            </a:extLst>
          </a:blip>
          <a:srcRect r="14731"/>
          <a:stretch/>
        </p:blipFill>
        <p:spPr bwMode="auto">
          <a:xfrm>
            <a:off x="669098" y="817563"/>
            <a:ext cx="7179502" cy="526243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3"/>
          <a:stretch>
            <a:fillRect/>
          </a:stretch>
        </p:blipFill>
        <p:spPr>
          <a:xfrm>
            <a:off x="9892145" y="-93239"/>
            <a:ext cx="2493816" cy="922444"/>
          </a:xfrm>
          <a:prstGeom prst="rect">
            <a:avLst/>
          </a:prstGeom>
        </p:spPr>
      </p:pic>
    </p:spTree>
    <p:extLst>
      <p:ext uri="{BB962C8B-B14F-4D97-AF65-F5344CB8AC3E}">
        <p14:creationId xmlns:p14="http://schemas.microsoft.com/office/powerpoint/2010/main" val="8939344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Rectangle 3"/>
          <p:cNvSpPr/>
          <p:nvPr/>
        </p:nvSpPr>
        <p:spPr>
          <a:xfrm>
            <a:off x="320632" y="329540"/>
            <a:ext cx="11554691" cy="61989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dirty="0">
              <a:solidFill>
                <a:prstClr val="white"/>
              </a:solidFill>
            </a:endParaRPr>
          </a:p>
        </p:txBody>
      </p:sp>
      <p:sp>
        <p:nvSpPr>
          <p:cNvPr id="5" name="Rounded Rectangle 4"/>
          <p:cNvSpPr/>
          <p:nvPr/>
        </p:nvSpPr>
        <p:spPr>
          <a:xfrm>
            <a:off x="571572" y="523283"/>
            <a:ext cx="11052809" cy="1080000"/>
          </a:xfrm>
          <a:prstGeom prst="roundRect">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GB" sz="3200" dirty="0">
                <a:solidFill>
                  <a:prstClr val="black"/>
                </a:solidFill>
                <a:latin typeface="Calibri" panose="020F0502020204030204" pitchFamily="34" charset="0"/>
              </a:rPr>
              <a:t>Stephen Wiltshire has the ability to draw from memory a landscape after seeing it just once. </a:t>
            </a:r>
          </a:p>
        </p:txBody>
      </p:sp>
      <p:pic>
        <p:nvPicPr>
          <p:cNvPr id="6" name="Picture 4" descr="Image result for Stephen Wiltshi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5623" y="1797026"/>
            <a:ext cx="7984705" cy="449139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9892145" y="-93239"/>
            <a:ext cx="2493816" cy="922444"/>
          </a:xfrm>
          <a:prstGeom prst="rect">
            <a:avLst/>
          </a:prstGeom>
        </p:spPr>
      </p:pic>
    </p:spTree>
    <p:extLst>
      <p:ext uri="{BB962C8B-B14F-4D97-AF65-F5344CB8AC3E}">
        <p14:creationId xmlns:p14="http://schemas.microsoft.com/office/powerpoint/2010/main" val="39425736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4" name="Rectangle 3"/>
          <p:cNvSpPr/>
          <p:nvPr/>
        </p:nvSpPr>
        <p:spPr>
          <a:xfrm>
            <a:off x="320632" y="329540"/>
            <a:ext cx="11554691" cy="61989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dirty="0">
              <a:solidFill>
                <a:prstClr val="white"/>
              </a:solidFill>
            </a:endParaRPr>
          </a:p>
        </p:txBody>
      </p:sp>
      <p:sp>
        <p:nvSpPr>
          <p:cNvPr id="5" name="Rounded Rectangle 4"/>
          <p:cNvSpPr/>
          <p:nvPr/>
        </p:nvSpPr>
        <p:spPr>
          <a:xfrm>
            <a:off x="781791" y="1672879"/>
            <a:ext cx="4510505" cy="3267746"/>
          </a:xfrm>
          <a:prstGeom prst="roundRect">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GB" sz="3200" dirty="0">
                <a:solidFill>
                  <a:prstClr val="black"/>
                </a:solidFill>
                <a:latin typeface="Calibri" panose="020F0502020204030204" pitchFamily="34" charset="0"/>
              </a:rPr>
              <a:t>At the age of 11 he produced a detailed drawing of four square miles of London after a single helicopter ride above the city. </a:t>
            </a:r>
          </a:p>
        </p:txBody>
      </p:sp>
      <p:pic>
        <p:nvPicPr>
          <p:cNvPr id="8196" name="Picture 4" descr="https://c2.staticflickr.com/6/5652/30506892852_b543684389_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2934" y="535457"/>
            <a:ext cx="5787085" cy="578708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9892145" y="-93239"/>
            <a:ext cx="2493816" cy="922444"/>
          </a:xfrm>
          <a:prstGeom prst="rect">
            <a:avLst/>
          </a:prstGeom>
        </p:spPr>
      </p:pic>
    </p:spTree>
    <p:extLst>
      <p:ext uri="{BB962C8B-B14F-4D97-AF65-F5344CB8AC3E}">
        <p14:creationId xmlns:p14="http://schemas.microsoft.com/office/powerpoint/2010/main" val="1790563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Rectangle 3"/>
          <p:cNvSpPr/>
          <p:nvPr/>
        </p:nvSpPr>
        <p:spPr>
          <a:xfrm>
            <a:off x="320634" y="296883"/>
            <a:ext cx="11554691" cy="61989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dirty="0">
              <a:solidFill>
                <a:prstClr val="white"/>
              </a:solidFill>
            </a:endParaRPr>
          </a:p>
        </p:txBody>
      </p:sp>
      <p:pic>
        <p:nvPicPr>
          <p:cNvPr id="13316" name="Picture 4" descr="https://c2.staticflickr.com/8/7349/8887554101_3fa591866f_b.jpg"/>
          <p:cNvPicPr>
            <a:picLocks noChangeAspect="1" noChangeArrowheads="1"/>
          </p:cNvPicPr>
          <p:nvPr/>
        </p:nvPicPr>
        <p:blipFill rotWithShape="1">
          <a:blip r:embed="rId3">
            <a:extLst>
              <a:ext uri="{28A0092B-C50C-407E-A947-70E740481C1C}">
                <a14:useLocalDpi xmlns:a14="http://schemas.microsoft.com/office/drawing/2010/main" val="0"/>
              </a:ext>
            </a:extLst>
          </a:blip>
          <a:srcRect b="8800"/>
          <a:stretch/>
        </p:blipFill>
        <p:spPr bwMode="auto">
          <a:xfrm>
            <a:off x="5553123" y="1243946"/>
            <a:ext cx="6322202" cy="4324386"/>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669098" y="458833"/>
            <a:ext cx="5189220" cy="5875019"/>
          </a:xfrm>
          <a:prstGeom prst="roundRect">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GB" sz="3200" dirty="0">
                <a:solidFill>
                  <a:prstClr val="black"/>
                </a:solidFill>
                <a:latin typeface="Calibri" panose="020F0502020204030204" pitchFamily="34" charset="0"/>
              </a:rPr>
              <a:t>According to researchers, Einstein showed signs of autism from an early age. As a child, he was a dreamer and a loner, repeated sentences obsessively until he was seven, could not make friends and lacked social skills. He disliked socks and chose not to wear them. </a:t>
            </a:r>
          </a:p>
        </p:txBody>
      </p:sp>
      <p:pic>
        <p:nvPicPr>
          <p:cNvPr id="7" name="Picture 6"/>
          <p:cNvPicPr>
            <a:picLocks noChangeAspect="1"/>
          </p:cNvPicPr>
          <p:nvPr/>
        </p:nvPicPr>
        <p:blipFill>
          <a:blip r:embed="rId4"/>
          <a:stretch>
            <a:fillRect/>
          </a:stretch>
        </p:blipFill>
        <p:spPr>
          <a:xfrm>
            <a:off x="9892145" y="-93239"/>
            <a:ext cx="2493816" cy="922444"/>
          </a:xfrm>
          <a:prstGeom prst="rect">
            <a:avLst/>
          </a:prstGeom>
        </p:spPr>
      </p:pic>
    </p:spTree>
    <p:extLst>
      <p:ext uri="{BB962C8B-B14F-4D97-AF65-F5344CB8AC3E}">
        <p14:creationId xmlns:p14="http://schemas.microsoft.com/office/powerpoint/2010/main" val="3756527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C6C4C1E-31C8-4A80-B6EB-DB7A2D243658}"/>
              </a:ext>
            </a:extLst>
          </p:cNvPr>
          <p:cNvPicPr>
            <a:picLocks noChangeAspect="1"/>
          </p:cNvPicPr>
          <p:nvPr/>
        </p:nvPicPr>
        <p:blipFill>
          <a:blip r:embed="rId2"/>
          <a:stretch>
            <a:fillRect/>
          </a:stretch>
        </p:blipFill>
        <p:spPr>
          <a:xfrm>
            <a:off x="1600200" y="481013"/>
            <a:ext cx="3888718" cy="2947987"/>
          </a:xfrm>
          <a:prstGeom prst="rect">
            <a:avLst/>
          </a:prstGeom>
        </p:spPr>
      </p:pic>
      <p:pic>
        <p:nvPicPr>
          <p:cNvPr id="3" name="Picture 2">
            <a:extLst>
              <a:ext uri="{FF2B5EF4-FFF2-40B4-BE49-F238E27FC236}">
                <a16:creationId xmlns:a16="http://schemas.microsoft.com/office/drawing/2014/main" id="{799BCA1F-11A2-49F6-91FE-BF7277DDF06B}"/>
              </a:ext>
            </a:extLst>
          </p:cNvPr>
          <p:cNvPicPr>
            <a:picLocks noChangeAspect="1"/>
          </p:cNvPicPr>
          <p:nvPr/>
        </p:nvPicPr>
        <p:blipFill>
          <a:blip r:embed="rId3"/>
          <a:stretch>
            <a:fillRect/>
          </a:stretch>
        </p:blipFill>
        <p:spPr>
          <a:xfrm>
            <a:off x="6703084" y="481013"/>
            <a:ext cx="4319467" cy="2338387"/>
          </a:xfrm>
          <a:prstGeom prst="rect">
            <a:avLst/>
          </a:prstGeom>
        </p:spPr>
      </p:pic>
      <p:pic>
        <p:nvPicPr>
          <p:cNvPr id="4" name="Picture 3">
            <a:extLst>
              <a:ext uri="{FF2B5EF4-FFF2-40B4-BE49-F238E27FC236}">
                <a16:creationId xmlns:a16="http://schemas.microsoft.com/office/drawing/2014/main" id="{6AF1F0B6-1128-4B65-821A-06FF25D62787}"/>
              </a:ext>
            </a:extLst>
          </p:cNvPr>
          <p:cNvPicPr>
            <a:picLocks noChangeAspect="1"/>
          </p:cNvPicPr>
          <p:nvPr/>
        </p:nvPicPr>
        <p:blipFill>
          <a:blip r:embed="rId4"/>
          <a:stretch>
            <a:fillRect/>
          </a:stretch>
        </p:blipFill>
        <p:spPr>
          <a:xfrm>
            <a:off x="1752600" y="3727621"/>
            <a:ext cx="3496973" cy="2814637"/>
          </a:xfrm>
          <a:prstGeom prst="rect">
            <a:avLst/>
          </a:prstGeom>
        </p:spPr>
      </p:pic>
      <p:pic>
        <p:nvPicPr>
          <p:cNvPr id="5" name="Picture 4">
            <a:extLst>
              <a:ext uri="{FF2B5EF4-FFF2-40B4-BE49-F238E27FC236}">
                <a16:creationId xmlns:a16="http://schemas.microsoft.com/office/drawing/2014/main" id="{ED96F1AB-1694-4074-A237-385E9B3624DF}"/>
              </a:ext>
            </a:extLst>
          </p:cNvPr>
          <p:cNvPicPr>
            <a:picLocks noChangeAspect="1"/>
          </p:cNvPicPr>
          <p:nvPr/>
        </p:nvPicPr>
        <p:blipFill>
          <a:blip r:embed="rId5"/>
          <a:stretch>
            <a:fillRect/>
          </a:stretch>
        </p:blipFill>
        <p:spPr>
          <a:xfrm>
            <a:off x="6948599" y="3276600"/>
            <a:ext cx="3948001" cy="3332333"/>
          </a:xfrm>
          <a:prstGeom prst="rect">
            <a:avLst/>
          </a:prstGeom>
        </p:spPr>
      </p:pic>
    </p:spTree>
    <p:extLst>
      <p:ext uri="{BB962C8B-B14F-4D97-AF65-F5344CB8AC3E}">
        <p14:creationId xmlns:p14="http://schemas.microsoft.com/office/powerpoint/2010/main" val="20526985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356</Words>
  <Application>Microsoft Office PowerPoint</Application>
  <PresentationFormat>Widescreen</PresentationFormat>
  <Paragraphs>32</Paragraphs>
  <Slides>15</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Denham Village School HeadTeacher</dc:creator>
  <cp:lastModifiedBy>Denham Village Infant Headteacher</cp:lastModifiedBy>
  <cp:revision>2</cp:revision>
  <dcterms:created xsi:type="dcterms:W3CDTF">2024-03-28T06:09:46Z</dcterms:created>
  <dcterms:modified xsi:type="dcterms:W3CDTF">2024-03-28T08:40:26Z</dcterms:modified>
</cp:coreProperties>
</file>