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4"/>
  </p:sldMasterIdLst>
  <p:notesMasterIdLst>
    <p:notesMasterId r:id="rId26"/>
  </p:notesMasterIdLst>
  <p:sldIdLst>
    <p:sldId id="256" r:id="rId5"/>
    <p:sldId id="257" r:id="rId6"/>
    <p:sldId id="258" r:id="rId7"/>
    <p:sldId id="260" r:id="rId8"/>
    <p:sldId id="261" r:id="rId9"/>
    <p:sldId id="259" r:id="rId10"/>
    <p:sldId id="263" r:id="rId11"/>
    <p:sldId id="264" r:id="rId12"/>
    <p:sldId id="265" r:id="rId13"/>
    <p:sldId id="262" r:id="rId14"/>
    <p:sldId id="266" r:id="rId15"/>
    <p:sldId id="267" r:id="rId16"/>
    <p:sldId id="268" r:id="rId17"/>
    <p:sldId id="269" r:id="rId18"/>
    <p:sldId id="270" r:id="rId19"/>
    <p:sldId id="271" r:id="rId20"/>
    <p:sldId id="272" r:id="rId21"/>
    <p:sldId id="274" r:id="rId22"/>
    <p:sldId id="275" r:id="rId23"/>
    <p:sldId id="276" r:id="rId24"/>
    <p:sldId id="273" r:id="rId2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392DE"/>
    <a:srgbClr val="C7D0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1D5F9D-B843-F959-F416-E3D7C567B886}" v="50" dt="2025-09-11T10:57:39.62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39" autoAdjust="0"/>
    <p:restoredTop sz="95794"/>
  </p:normalViewPr>
  <p:slideViewPr>
    <p:cSldViewPr snapToGrid="0">
      <p:cViewPr varScale="1">
        <p:scale>
          <a:sx n="109" d="100"/>
          <a:sy n="109" d="100"/>
        </p:scale>
        <p:origin x="246" y="10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2B04DA-A5F9-4994-AE51-3FF48CB9C2DE}" type="doc">
      <dgm:prSet loTypeId="urn:microsoft.com/office/officeart/2005/8/layout/vList2" loCatId="list" qsTypeId="urn:microsoft.com/office/officeart/2005/8/quickstyle/simple1" qsCatId="simple" csTypeId="urn:microsoft.com/office/officeart/2005/8/colors/accent0_1" csCatId="mainScheme"/>
      <dgm:spPr/>
      <dgm:t>
        <a:bodyPr/>
        <a:lstStyle/>
        <a:p>
          <a:endParaRPr lang="en-US"/>
        </a:p>
      </dgm:t>
    </dgm:pt>
    <dgm:pt modelId="{CA6BA284-0EA2-4276-AA36-7CF30135901E}">
      <dgm:prSet/>
      <dgm:spPr/>
      <dgm:t>
        <a:bodyPr/>
        <a:lstStyle/>
        <a:p>
          <a:r>
            <a:rPr lang="en-GB"/>
            <a:t>•Mrs Harrison – Class Teacher 4 days </a:t>
          </a:r>
          <a:endParaRPr lang="en-US"/>
        </a:p>
      </dgm:t>
    </dgm:pt>
    <dgm:pt modelId="{6C3AF382-732F-47D8-89DC-0FB92D1CC384}" type="parTrans" cxnId="{C5C995BC-1286-43AE-AD53-F125997476CC}">
      <dgm:prSet/>
      <dgm:spPr/>
      <dgm:t>
        <a:bodyPr/>
        <a:lstStyle/>
        <a:p>
          <a:endParaRPr lang="en-US"/>
        </a:p>
      </dgm:t>
    </dgm:pt>
    <dgm:pt modelId="{0450AE55-F1C0-4FE0-B56E-9ED288726AA2}" type="sibTrans" cxnId="{C5C995BC-1286-43AE-AD53-F125997476CC}">
      <dgm:prSet/>
      <dgm:spPr/>
      <dgm:t>
        <a:bodyPr/>
        <a:lstStyle/>
        <a:p>
          <a:endParaRPr lang="en-US"/>
        </a:p>
      </dgm:t>
    </dgm:pt>
    <dgm:pt modelId="{63630CA0-527D-45B2-9D5E-D09EE972BE46}">
      <dgm:prSet/>
      <dgm:spPr/>
      <dgm:t>
        <a:bodyPr/>
        <a:lstStyle/>
        <a:p>
          <a:r>
            <a:rPr lang="en-GB"/>
            <a:t>•Miss Clark – LSA </a:t>
          </a:r>
          <a:endParaRPr lang="en-US"/>
        </a:p>
      </dgm:t>
    </dgm:pt>
    <dgm:pt modelId="{C7108DB6-4967-4118-B774-27BE350B426D}" type="parTrans" cxnId="{D8D4565D-B53F-48F9-9C7B-99D1B4F314C2}">
      <dgm:prSet/>
      <dgm:spPr/>
      <dgm:t>
        <a:bodyPr/>
        <a:lstStyle/>
        <a:p>
          <a:endParaRPr lang="en-US"/>
        </a:p>
      </dgm:t>
    </dgm:pt>
    <dgm:pt modelId="{C135A4BB-8F7E-4C02-A3DF-A62FCDA04FE9}" type="sibTrans" cxnId="{D8D4565D-B53F-48F9-9C7B-99D1B4F314C2}">
      <dgm:prSet/>
      <dgm:spPr/>
      <dgm:t>
        <a:bodyPr/>
        <a:lstStyle/>
        <a:p>
          <a:endParaRPr lang="en-US"/>
        </a:p>
      </dgm:t>
    </dgm:pt>
    <dgm:pt modelId="{53E77470-D810-4650-AB0C-7628AEC8290F}" type="pres">
      <dgm:prSet presAssocID="{7F2B04DA-A5F9-4994-AE51-3FF48CB9C2DE}" presName="linear" presStyleCnt="0">
        <dgm:presLayoutVars>
          <dgm:animLvl val="lvl"/>
          <dgm:resizeHandles val="exact"/>
        </dgm:presLayoutVars>
      </dgm:prSet>
      <dgm:spPr/>
      <dgm:t>
        <a:bodyPr/>
        <a:lstStyle/>
        <a:p>
          <a:endParaRPr lang="en-US"/>
        </a:p>
      </dgm:t>
    </dgm:pt>
    <dgm:pt modelId="{AC57D5BF-52C5-413B-B6C2-13AE450962E7}" type="pres">
      <dgm:prSet presAssocID="{CA6BA284-0EA2-4276-AA36-7CF30135901E}" presName="parentText" presStyleLbl="node1" presStyleIdx="0" presStyleCnt="2">
        <dgm:presLayoutVars>
          <dgm:chMax val="0"/>
          <dgm:bulletEnabled val="1"/>
        </dgm:presLayoutVars>
      </dgm:prSet>
      <dgm:spPr/>
      <dgm:t>
        <a:bodyPr/>
        <a:lstStyle/>
        <a:p>
          <a:endParaRPr lang="en-US"/>
        </a:p>
      </dgm:t>
    </dgm:pt>
    <dgm:pt modelId="{BB5DE27F-0188-44DA-99AC-F9B746E7A395}" type="pres">
      <dgm:prSet presAssocID="{0450AE55-F1C0-4FE0-B56E-9ED288726AA2}" presName="spacer" presStyleCnt="0"/>
      <dgm:spPr/>
    </dgm:pt>
    <dgm:pt modelId="{0D7083A1-F3A4-4A88-A75A-AC1A612E2CD7}" type="pres">
      <dgm:prSet presAssocID="{63630CA0-527D-45B2-9D5E-D09EE972BE46}" presName="parentText" presStyleLbl="node1" presStyleIdx="1" presStyleCnt="2">
        <dgm:presLayoutVars>
          <dgm:chMax val="0"/>
          <dgm:bulletEnabled val="1"/>
        </dgm:presLayoutVars>
      </dgm:prSet>
      <dgm:spPr/>
      <dgm:t>
        <a:bodyPr/>
        <a:lstStyle/>
        <a:p>
          <a:endParaRPr lang="en-US"/>
        </a:p>
      </dgm:t>
    </dgm:pt>
  </dgm:ptLst>
  <dgm:cxnLst>
    <dgm:cxn modelId="{E4AA08AC-69F4-4DAC-BD55-F493D80905AB}" type="presOf" srcId="{CA6BA284-0EA2-4276-AA36-7CF30135901E}" destId="{AC57D5BF-52C5-413B-B6C2-13AE450962E7}" srcOrd="0" destOrd="0" presId="urn:microsoft.com/office/officeart/2005/8/layout/vList2"/>
    <dgm:cxn modelId="{CBDD06AE-1F7F-4B52-9B43-932ED2BB1981}" type="presOf" srcId="{63630CA0-527D-45B2-9D5E-D09EE972BE46}" destId="{0D7083A1-F3A4-4A88-A75A-AC1A612E2CD7}" srcOrd="0" destOrd="0" presId="urn:microsoft.com/office/officeart/2005/8/layout/vList2"/>
    <dgm:cxn modelId="{C581ADA6-F379-4F50-8814-7A80FAC2569C}" type="presOf" srcId="{7F2B04DA-A5F9-4994-AE51-3FF48CB9C2DE}" destId="{53E77470-D810-4650-AB0C-7628AEC8290F}" srcOrd="0" destOrd="0" presId="urn:microsoft.com/office/officeart/2005/8/layout/vList2"/>
    <dgm:cxn modelId="{C5C995BC-1286-43AE-AD53-F125997476CC}" srcId="{7F2B04DA-A5F9-4994-AE51-3FF48CB9C2DE}" destId="{CA6BA284-0EA2-4276-AA36-7CF30135901E}" srcOrd="0" destOrd="0" parTransId="{6C3AF382-732F-47D8-89DC-0FB92D1CC384}" sibTransId="{0450AE55-F1C0-4FE0-B56E-9ED288726AA2}"/>
    <dgm:cxn modelId="{D8D4565D-B53F-48F9-9C7B-99D1B4F314C2}" srcId="{7F2B04DA-A5F9-4994-AE51-3FF48CB9C2DE}" destId="{63630CA0-527D-45B2-9D5E-D09EE972BE46}" srcOrd="1" destOrd="0" parTransId="{C7108DB6-4967-4118-B774-27BE350B426D}" sibTransId="{C135A4BB-8F7E-4C02-A3DF-A62FCDA04FE9}"/>
    <dgm:cxn modelId="{9B385036-866A-4011-A7DD-90C1010EB0B8}" type="presParOf" srcId="{53E77470-D810-4650-AB0C-7628AEC8290F}" destId="{AC57D5BF-52C5-413B-B6C2-13AE450962E7}" srcOrd="0" destOrd="0" presId="urn:microsoft.com/office/officeart/2005/8/layout/vList2"/>
    <dgm:cxn modelId="{6379728A-5B3E-4C0D-A9E2-4B9C1D7D230A}" type="presParOf" srcId="{53E77470-D810-4650-AB0C-7628AEC8290F}" destId="{BB5DE27F-0188-44DA-99AC-F9B746E7A395}" srcOrd="1" destOrd="0" presId="urn:microsoft.com/office/officeart/2005/8/layout/vList2"/>
    <dgm:cxn modelId="{766A977C-F3A0-4136-96E2-4BFA85328671}" type="presParOf" srcId="{53E77470-D810-4650-AB0C-7628AEC8290F}" destId="{0D7083A1-F3A4-4A88-A75A-AC1A612E2CD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5C51EE-89A6-4698-9154-411C2B8867E8}"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6171F66E-BEC2-40B4-8B0B-400E79BF3616}">
      <dgm:prSet/>
      <dgm:spPr>
        <a:solidFill>
          <a:schemeClr val="bg1">
            <a:lumMod val="95000"/>
          </a:schemeClr>
        </a:solidFill>
      </dgm:spPr>
      <dgm:t>
        <a:bodyPr/>
        <a:lstStyle/>
        <a:p>
          <a:r>
            <a:rPr lang="en-GB" dirty="0">
              <a:solidFill>
                <a:srgbClr val="002060"/>
              </a:solidFill>
            </a:rPr>
            <a:t>We are kind and respectful</a:t>
          </a:r>
          <a:endParaRPr lang="en-US" dirty="0">
            <a:solidFill>
              <a:srgbClr val="002060"/>
            </a:solidFill>
          </a:endParaRPr>
        </a:p>
      </dgm:t>
    </dgm:pt>
    <dgm:pt modelId="{B1077BE4-6C8A-41BF-A7B6-4152A49473E6}" type="parTrans" cxnId="{06EFC775-9EE7-4562-A2A6-5E966E8DB908}">
      <dgm:prSet/>
      <dgm:spPr/>
      <dgm:t>
        <a:bodyPr/>
        <a:lstStyle/>
        <a:p>
          <a:endParaRPr lang="en-US"/>
        </a:p>
      </dgm:t>
    </dgm:pt>
    <dgm:pt modelId="{ECA8529C-529B-49C6-ADF9-AA9CE0E74AF0}" type="sibTrans" cxnId="{06EFC775-9EE7-4562-A2A6-5E966E8DB908}">
      <dgm:prSet/>
      <dgm:spPr/>
      <dgm:t>
        <a:bodyPr/>
        <a:lstStyle/>
        <a:p>
          <a:endParaRPr lang="en-US"/>
        </a:p>
      </dgm:t>
    </dgm:pt>
    <dgm:pt modelId="{82B8253F-A5D8-4F3D-9D54-B479E6DE36D8}">
      <dgm:prSet/>
      <dgm:spPr>
        <a:solidFill>
          <a:schemeClr val="bg1">
            <a:lumMod val="95000"/>
          </a:schemeClr>
        </a:solidFill>
      </dgm:spPr>
      <dgm:t>
        <a:bodyPr/>
        <a:lstStyle/>
        <a:p>
          <a:r>
            <a:rPr lang="en-GB" dirty="0">
              <a:solidFill>
                <a:srgbClr val="002060"/>
              </a:solidFill>
            </a:rPr>
            <a:t>We are gentle</a:t>
          </a:r>
          <a:endParaRPr lang="en-US" dirty="0">
            <a:solidFill>
              <a:srgbClr val="002060"/>
            </a:solidFill>
          </a:endParaRPr>
        </a:p>
      </dgm:t>
    </dgm:pt>
    <dgm:pt modelId="{43F499DC-E3AB-4AA2-BBAA-67BFE78FAD82}" type="parTrans" cxnId="{D33CAB91-3FE0-44F3-8DB4-99E1438E5490}">
      <dgm:prSet/>
      <dgm:spPr/>
      <dgm:t>
        <a:bodyPr/>
        <a:lstStyle/>
        <a:p>
          <a:endParaRPr lang="en-US"/>
        </a:p>
      </dgm:t>
    </dgm:pt>
    <dgm:pt modelId="{83B2CCA8-5C8F-4381-966E-DCE2DA8DC957}" type="sibTrans" cxnId="{D33CAB91-3FE0-44F3-8DB4-99E1438E5490}">
      <dgm:prSet/>
      <dgm:spPr/>
      <dgm:t>
        <a:bodyPr/>
        <a:lstStyle/>
        <a:p>
          <a:endParaRPr lang="en-US"/>
        </a:p>
      </dgm:t>
    </dgm:pt>
    <dgm:pt modelId="{97E04A98-BF11-4CB9-B75F-FBD7D0095ADF}">
      <dgm:prSet/>
      <dgm:spPr>
        <a:solidFill>
          <a:schemeClr val="bg1">
            <a:lumMod val="95000"/>
          </a:schemeClr>
        </a:solidFill>
      </dgm:spPr>
      <dgm:t>
        <a:bodyPr/>
        <a:lstStyle/>
        <a:p>
          <a:r>
            <a:rPr lang="en-GB" dirty="0">
              <a:solidFill>
                <a:srgbClr val="002060"/>
              </a:solidFill>
            </a:rPr>
            <a:t>We are honest</a:t>
          </a:r>
          <a:endParaRPr lang="en-US" dirty="0">
            <a:solidFill>
              <a:srgbClr val="002060"/>
            </a:solidFill>
          </a:endParaRPr>
        </a:p>
      </dgm:t>
    </dgm:pt>
    <dgm:pt modelId="{FC138F4C-C139-4F0A-B960-AA1E7AE0D3F9}" type="parTrans" cxnId="{7C6A6A8F-1956-465A-9A2D-55D0EEB62B78}">
      <dgm:prSet/>
      <dgm:spPr/>
      <dgm:t>
        <a:bodyPr/>
        <a:lstStyle/>
        <a:p>
          <a:endParaRPr lang="en-US"/>
        </a:p>
      </dgm:t>
    </dgm:pt>
    <dgm:pt modelId="{E5144BDB-E113-4DAB-884B-504E1156CBF4}" type="sibTrans" cxnId="{7C6A6A8F-1956-465A-9A2D-55D0EEB62B78}">
      <dgm:prSet/>
      <dgm:spPr/>
      <dgm:t>
        <a:bodyPr/>
        <a:lstStyle/>
        <a:p>
          <a:endParaRPr lang="en-US"/>
        </a:p>
      </dgm:t>
    </dgm:pt>
    <dgm:pt modelId="{FE2E1602-C160-4DE5-ACB6-9CB0C9FF65E2}">
      <dgm:prSet/>
      <dgm:spPr>
        <a:solidFill>
          <a:schemeClr val="bg1">
            <a:lumMod val="95000"/>
          </a:schemeClr>
        </a:solidFill>
      </dgm:spPr>
      <dgm:t>
        <a:bodyPr/>
        <a:lstStyle/>
        <a:p>
          <a:r>
            <a:rPr lang="en-GB" dirty="0">
              <a:solidFill>
                <a:srgbClr val="002060"/>
              </a:solidFill>
            </a:rPr>
            <a:t>We listen to people</a:t>
          </a:r>
          <a:endParaRPr lang="en-US" dirty="0">
            <a:solidFill>
              <a:srgbClr val="002060"/>
            </a:solidFill>
          </a:endParaRPr>
        </a:p>
      </dgm:t>
    </dgm:pt>
    <dgm:pt modelId="{39885DA3-72F9-4138-BEAD-6D7AB2F31CC0}" type="parTrans" cxnId="{6DD54C17-5115-4AA7-8197-A053FC4263BB}">
      <dgm:prSet/>
      <dgm:spPr/>
      <dgm:t>
        <a:bodyPr/>
        <a:lstStyle/>
        <a:p>
          <a:endParaRPr lang="en-US"/>
        </a:p>
      </dgm:t>
    </dgm:pt>
    <dgm:pt modelId="{14A18064-70AD-4FD6-8CEC-E45A1A99C0DB}" type="sibTrans" cxnId="{6DD54C17-5115-4AA7-8197-A053FC4263BB}">
      <dgm:prSet/>
      <dgm:spPr/>
      <dgm:t>
        <a:bodyPr/>
        <a:lstStyle/>
        <a:p>
          <a:endParaRPr lang="en-US"/>
        </a:p>
      </dgm:t>
    </dgm:pt>
    <dgm:pt modelId="{F8571545-857D-49F5-B722-C758E7E723BE}">
      <dgm:prSet/>
      <dgm:spPr>
        <a:solidFill>
          <a:schemeClr val="bg1">
            <a:lumMod val="95000"/>
          </a:schemeClr>
        </a:solidFill>
      </dgm:spPr>
      <dgm:t>
        <a:bodyPr/>
        <a:lstStyle/>
        <a:p>
          <a:r>
            <a:rPr lang="en-GB" dirty="0">
              <a:solidFill>
                <a:srgbClr val="002060"/>
              </a:solidFill>
            </a:rPr>
            <a:t>We work hard</a:t>
          </a:r>
          <a:endParaRPr lang="en-US" dirty="0">
            <a:solidFill>
              <a:srgbClr val="002060"/>
            </a:solidFill>
          </a:endParaRPr>
        </a:p>
      </dgm:t>
    </dgm:pt>
    <dgm:pt modelId="{06524E86-D1DA-48EF-AEF7-04C16769A0A1}" type="parTrans" cxnId="{A6CA6332-A615-4BC1-ABD9-7B94D96B46B8}">
      <dgm:prSet/>
      <dgm:spPr/>
      <dgm:t>
        <a:bodyPr/>
        <a:lstStyle/>
        <a:p>
          <a:endParaRPr lang="en-US"/>
        </a:p>
      </dgm:t>
    </dgm:pt>
    <dgm:pt modelId="{6E812541-417D-4CDB-B101-801F3929237B}" type="sibTrans" cxnId="{A6CA6332-A615-4BC1-ABD9-7B94D96B46B8}">
      <dgm:prSet/>
      <dgm:spPr/>
      <dgm:t>
        <a:bodyPr/>
        <a:lstStyle/>
        <a:p>
          <a:endParaRPr lang="en-US"/>
        </a:p>
      </dgm:t>
    </dgm:pt>
    <dgm:pt modelId="{8971FB3C-CFCD-4FFE-85ED-2B2FE3018427}">
      <dgm:prSet/>
      <dgm:spPr>
        <a:solidFill>
          <a:schemeClr val="bg1">
            <a:lumMod val="95000"/>
          </a:schemeClr>
        </a:solidFill>
      </dgm:spPr>
      <dgm:t>
        <a:bodyPr/>
        <a:lstStyle/>
        <a:p>
          <a:r>
            <a:rPr lang="en-GB" dirty="0">
              <a:solidFill>
                <a:srgbClr val="002060"/>
              </a:solidFill>
            </a:rPr>
            <a:t>We look after property</a:t>
          </a:r>
          <a:endParaRPr lang="en-US" dirty="0">
            <a:solidFill>
              <a:srgbClr val="002060"/>
            </a:solidFill>
          </a:endParaRPr>
        </a:p>
      </dgm:t>
    </dgm:pt>
    <dgm:pt modelId="{CCC55A25-C00E-4572-B894-17A21AB8F153}" type="parTrans" cxnId="{64CEFB81-541C-46D2-B49D-A81C7ABE8BE9}">
      <dgm:prSet/>
      <dgm:spPr/>
      <dgm:t>
        <a:bodyPr/>
        <a:lstStyle/>
        <a:p>
          <a:endParaRPr lang="en-US"/>
        </a:p>
      </dgm:t>
    </dgm:pt>
    <dgm:pt modelId="{7DE7C42E-5FE3-469D-91CE-134BDD902596}" type="sibTrans" cxnId="{64CEFB81-541C-46D2-B49D-A81C7ABE8BE9}">
      <dgm:prSet/>
      <dgm:spPr/>
      <dgm:t>
        <a:bodyPr/>
        <a:lstStyle/>
        <a:p>
          <a:endParaRPr lang="en-US"/>
        </a:p>
      </dgm:t>
    </dgm:pt>
    <dgm:pt modelId="{1147D02C-AB7E-B947-89BD-471B2F44D98D}" type="pres">
      <dgm:prSet presAssocID="{425C51EE-89A6-4698-9154-411C2B8867E8}" presName="diagram" presStyleCnt="0">
        <dgm:presLayoutVars>
          <dgm:dir/>
          <dgm:resizeHandles val="exact"/>
        </dgm:presLayoutVars>
      </dgm:prSet>
      <dgm:spPr/>
      <dgm:t>
        <a:bodyPr/>
        <a:lstStyle/>
        <a:p>
          <a:endParaRPr lang="en-US"/>
        </a:p>
      </dgm:t>
    </dgm:pt>
    <dgm:pt modelId="{2B9A494A-305D-0946-8DF1-168C8ACAED44}" type="pres">
      <dgm:prSet presAssocID="{6171F66E-BEC2-40B4-8B0B-400E79BF3616}" presName="node" presStyleLbl="node1" presStyleIdx="0" presStyleCnt="6">
        <dgm:presLayoutVars>
          <dgm:bulletEnabled val="1"/>
        </dgm:presLayoutVars>
      </dgm:prSet>
      <dgm:spPr/>
      <dgm:t>
        <a:bodyPr/>
        <a:lstStyle/>
        <a:p>
          <a:endParaRPr lang="en-US"/>
        </a:p>
      </dgm:t>
    </dgm:pt>
    <dgm:pt modelId="{1637C1FC-BE64-984B-ADFC-66B36F81DBE2}" type="pres">
      <dgm:prSet presAssocID="{ECA8529C-529B-49C6-ADF9-AA9CE0E74AF0}" presName="sibTrans" presStyleCnt="0"/>
      <dgm:spPr/>
    </dgm:pt>
    <dgm:pt modelId="{E04BC45B-5EC1-654F-8C76-CB472946E606}" type="pres">
      <dgm:prSet presAssocID="{82B8253F-A5D8-4F3D-9D54-B479E6DE36D8}" presName="node" presStyleLbl="node1" presStyleIdx="1" presStyleCnt="6">
        <dgm:presLayoutVars>
          <dgm:bulletEnabled val="1"/>
        </dgm:presLayoutVars>
      </dgm:prSet>
      <dgm:spPr/>
      <dgm:t>
        <a:bodyPr/>
        <a:lstStyle/>
        <a:p>
          <a:endParaRPr lang="en-US"/>
        </a:p>
      </dgm:t>
    </dgm:pt>
    <dgm:pt modelId="{44EB60AB-E02A-3E49-9807-39820E95EBD6}" type="pres">
      <dgm:prSet presAssocID="{83B2CCA8-5C8F-4381-966E-DCE2DA8DC957}" presName="sibTrans" presStyleCnt="0"/>
      <dgm:spPr/>
    </dgm:pt>
    <dgm:pt modelId="{E20F1B1A-E701-304B-A5E6-4FC5CA569E60}" type="pres">
      <dgm:prSet presAssocID="{97E04A98-BF11-4CB9-B75F-FBD7D0095ADF}" presName="node" presStyleLbl="node1" presStyleIdx="2" presStyleCnt="6">
        <dgm:presLayoutVars>
          <dgm:bulletEnabled val="1"/>
        </dgm:presLayoutVars>
      </dgm:prSet>
      <dgm:spPr/>
      <dgm:t>
        <a:bodyPr/>
        <a:lstStyle/>
        <a:p>
          <a:endParaRPr lang="en-US"/>
        </a:p>
      </dgm:t>
    </dgm:pt>
    <dgm:pt modelId="{AC957413-4D66-F543-8BE9-3A79FBAEBB78}" type="pres">
      <dgm:prSet presAssocID="{E5144BDB-E113-4DAB-884B-504E1156CBF4}" presName="sibTrans" presStyleCnt="0"/>
      <dgm:spPr/>
    </dgm:pt>
    <dgm:pt modelId="{E0A8B63C-3534-784A-95E5-9D1D7C4D5EC5}" type="pres">
      <dgm:prSet presAssocID="{FE2E1602-C160-4DE5-ACB6-9CB0C9FF65E2}" presName="node" presStyleLbl="node1" presStyleIdx="3" presStyleCnt="6">
        <dgm:presLayoutVars>
          <dgm:bulletEnabled val="1"/>
        </dgm:presLayoutVars>
      </dgm:prSet>
      <dgm:spPr/>
      <dgm:t>
        <a:bodyPr/>
        <a:lstStyle/>
        <a:p>
          <a:endParaRPr lang="en-US"/>
        </a:p>
      </dgm:t>
    </dgm:pt>
    <dgm:pt modelId="{F893B8B5-5792-AB4B-9950-F03EE4BCADBA}" type="pres">
      <dgm:prSet presAssocID="{14A18064-70AD-4FD6-8CEC-E45A1A99C0DB}" presName="sibTrans" presStyleCnt="0"/>
      <dgm:spPr/>
    </dgm:pt>
    <dgm:pt modelId="{9D0CC368-62BA-DB4F-8652-038D5D53ACEF}" type="pres">
      <dgm:prSet presAssocID="{F8571545-857D-49F5-B722-C758E7E723BE}" presName="node" presStyleLbl="node1" presStyleIdx="4" presStyleCnt="6">
        <dgm:presLayoutVars>
          <dgm:bulletEnabled val="1"/>
        </dgm:presLayoutVars>
      </dgm:prSet>
      <dgm:spPr/>
      <dgm:t>
        <a:bodyPr/>
        <a:lstStyle/>
        <a:p>
          <a:endParaRPr lang="en-US"/>
        </a:p>
      </dgm:t>
    </dgm:pt>
    <dgm:pt modelId="{4D3ACE46-C6AC-6244-BE08-4DC5981F81A6}" type="pres">
      <dgm:prSet presAssocID="{6E812541-417D-4CDB-B101-801F3929237B}" presName="sibTrans" presStyleCnt="0"/>
      <dgm:spPr/>
    </dgm:pt>
    <dgm:pt modelId="{5F40CEBC-ACA5-0243-AEA6-9621AF05C68F}" type="pres">
      <dgm:prSet presAssocID="{8971FB3C-CFCD-4FFE-85ED-2B2FE3018427}" presName="node" presStyleLbl="node1" presStyleIdx="5" presStyleCnt="6">
        <dgm:presLayoutVars>
          <dgm:bulletEnabled val="1"/>
        </dgm:presLayoutVars>
      </dgm:prSet>
      <dgm:spPr/>
      <dgm:t>
        <a:bodyPr/>
        <a:lstStyle/>
        <a:p>
          <a:endParaRPr lang="en-US"/>
        </a:p>
      </dgm:t>
    </dgm:pt>
  </dgm:ptLst>
  <dgm:cxnLst>
    <dgm:cxn modelId="{FD85620F-AB89-844F-AE81-F06D3DBA9D19}" type="presOf" srcId="{F8571545-857D-49F5-B722-C758E7E723BE}" destId="{9D0CC368-62BA-DB4F-8652-038D5D53ACEF}" srcOrd="0" destOrd="0" presId="urn:microsoft.com/office/officeart/2005/8/layout/default"/>
    <dgm:cxn modelId="{7C6A6A8F-1956-465A-9A2D-55D0EEB62B78}" srcId="{425C51EE-89A6-4698-9154-411C2B8867E8}" destId="{97E04A98-BF11-4CB9-B75F-FBD7D0095ADF}" srcOrd="2" destOrd="0" parTransId="{FC138F4C-C139-4F0A-B960-AA1E7AE0D3F9}" sibTransId="{E5144BDB-E113-4DAB-884B-504E1156CBF4}"/>
    <dgm:cxn modelId="{23CAEA4F-43AB-6446-ADCE-F87FCBCAA59B}" type="presOf" srcId="{8971FB3C-CFCD-4FFE-85ED-2B2FE3018427}" destId="{5F40CEBC-ACA5-0243-AEA6-9621AF05C68F}" srcOrd="0" destOrd="0" presId="urn:microsoft.com/office/officeart/2005/8/layout/default"/>
    <dgm:cxn modelId="{DF74F2B7-E5AF-2748-8B0C-C7A5696F24D7}" type="presOf" srcId="{82B8253F-A5D8-4F3D-9D54-B479E6DE36D8}" destId="{E04BC45B-5EC1-654F-8C76-CB472946E606}" srcOrd="0" destOrd="0" presId="urn:microsoft.com/office/officeart/2005/8/layout/default"/>
    <dgm:cxn modelId="{10087582-EB96-2B42-BC3C-8B638B48D3EB}" type="presOf" srcId="{425C51EE-89A6-4698-9154-411C2B8867E8}" destId="{1147D02C-AB7E-B947-89BD-471B2F44D98D}" srcOrd="0" destOrd="0" presId="urn:microsoft.com/office/officeart/2005/8/layout/default"/>
    <dgm:cxn modelId="{C45F2B82-62D8-4548-92EA-81D5895637F6}" type="presOf" srcId="{97E04A98-BF11-4CB9-B75F-FBD7D0095ADF}" destId="{E20F1B1A-E701-304B-A5E6-4FC5CA569E60}" srcOrd="0" destOrd="0" presId="urn:microsoft.com/office/officeart/2005/8/layout/default"/>
    <dgm:cxn modelId="{73CAEF5C-26AD-2940-9F15-EC397D7A9D08}" type="presOf" srcId="{6171F66E-BEC2-40B4-8B0B-400E79BF3616}" destId="{2B9A494A-305D-0946-8DF1-168C8ACAED44}" srcOrd="0" destOrd="0" presId="urn:microsoft.com/office/officeart/2005/8/layout/default"/>
    <dgm:cxn modelId="{A6CA6332-A615-4BC1-ABD9-7B94D96B46B8}" srcId="{425C51EE-89A6-4698-9154-411C2B8867E8}" destId="{F8571545-857D-49F5-B722-C758E7E723BE}" srcOrd="4" destOrd="0" parTransId="{06524E86-D1DA-48EF-AEF7-04C16769A0A1}" sibTransId="{6E812541-417D-4CDB-B101-801F3929237B}"/>
    <dgm:cxn modelId="{6DD54C17-5115-4AA7-8197-A053FC4263BB}" srcId="{425C51EE-89A6-4698-9154-411C2B8867E8}" destId="{FE2E1602-C160-4DE5-ACB6-9CB0C9FF65E2}" srcOrd="3" destOrd="0" parTransId="{39885DA3-72F9-4138-BEAD-6D7AB2F31CC0}" sibTransId="{14A18064-70AD-4FD6-8CEC-E45A1A99C0DB}"/>
    <dgm:cxn modelId="{06EFC775-9EE7-4562-A2A6-5E966E8DB908}" srcId="{425C51EE-89A6-4698-9154-411C2B8867E8}" destId="{6171F66E-BEC2-40B4-8B0B-400E79BF3616}" srcOrd="0" destOrd="0" parTransId="{B1077BE4-6C8A-41BF-A7B6-4152A49473E6}" sibTransId="{ECA8529C-529B-49C6-ADF9-AA9CE0E74AF0}"/>
    <dgm:cxn modelId="{D33CAB91-3FE0-44F3-8DB4-99E1438E5490}" srcId="{425C51EE-89A6-4698-9154-411C2B8867E8}" destId="{82B8253F-A5D8-4F3D-9D54-B479E6DE36D8}" srcOrd="1" destOrd="0" parTransId="{43F499DC-E3AB-4AA2-BBAA-67BFE78FAD82}" sibTransId="{83B2CCA8-5C8F-4381-966E-DCE2DA8DC957}"/>
    <dgm:cxn modelId="{0DB89025-912C-E745-A0F5-83E8B6D0B3AA}" type="presOf" srcId="{FE2E1602-C160-4DE5-ACB6-9CB0C9FF65E2}" destId="{E0A8B63C-3534-784A-95E5-9D1D7C4D5EC5}" srcOrd="0" destOrd="0" presId="urn:microsoft.com/office/officeart/2005/8/layout/default"/>
    <dgm:cxn modelId="{64CEFB81-541C-46D2-B49D-A81C7ABE8BE9}" srcId="{425C51EE-89A6-4698-9154-411C2B8867E8}" destId="{8971FB3C-CFCD-4FFE-85ED-2B2FE3018427}" srcOrd="5" destOrd="0" parTransId="{CCC55A25-C00E-4572-B894-17A21AB8F153}" sibTransId="{7DE7C42E-5FE3-469D-91CE-134BDD902596}"/>
    <dgm:cxn modelId="{F8CA9F3C-F2F2-7D4A-A174-4A91E8D0194E}" type="presParOf" srcId="{1147D02C-AB7E-B947-89BD-471B2F44D98D}" destId="{2B9A494A-305D-0946-8DF1-168C8ACAED44}" srcOrd="0" destOrd="0" presId="urn:microsoft.com/office/officeart/2005/8/layout/default"/>
    <dgm:cxn modelId="{5CA5894A-2052-FC40-A7FB-E88862CACFD3}" type="presParOf" srcId="{1147D02C-AB7E-B947-89BD-471B2F44D98D}" destId="{1637C1FC-BE64-984B-ADFC-66B36F81DBE2}" srcOrd="1" destOrd="0" presId="urn:microsoft.com/office/officeart/2005/8/layout/default"/>
    <dgm:cxn modelId="{CB763C67-A02C-3845-8ED4-E78FAC840263}" type="presParOf" srcId="{1147D02C-AB7E-B947-89BD-471B2F44D98D}" destId="{E04BC45B-5EC1-654F-8C76-CB472946E606}" srcOrd="2" destOrd="0" presId="urn:microsoft.com/office/officeart/2005/8/layout/default"/>
    <dgm:cxn modelId="{1D8DAC4C-BFAE-8046-A4EE-302DC37BBC93}" type="presParOf" srcId="{1147D02C-AB7E-B947-89BD-471B2F44D98D}" destId="{44EB60AB-E02A-3E49-9807-39820E95EBD6}" srcOrd="3" destOrd="0" presId="urn:microsoft.com/office/officeart/2005/8/layout/default"/>
    <dgm:cxn modelId="{E0788AC0-63A1-8C4E-9B38-7958B662400A}" type="presParOf" srcId="{1147D02C-AB7E-B947-89BD-471B2F44D98D}" destId="{E20F1B1A-E701-304B-A5E6-4FC5CA569E60}" srcOrd="4" destOrd="0" presId="urn:microsoft.com/office/officeart/2005/8/layout/default"/>
    <dgm:cxn modelId="{9C46F4A9-8E68-4C49-AB37-C5E69947F13C}" type="presParOf" srcId="{1147D02C-AB7E-B947-89BD-471B2F44D98D}" destId="{AC957413-4D66-F543-8BE9-3A79FBAEBB78}" srcOrd="5" destOrd="0" presId="urn:microsoft.com/office/officeart/2005/8/layout/default"/>
    <dgm:cxn modelId="{758C6452-F76C-BB40-9994-AC009F2B44F9}" type="presParOf" srcId="{1147D02C-AB7E-B947-89BD-471B2F44D98D}" destId="{E0A8B63C-3534-784A-95E5-9D1D7C4D5EC5}" srcOrd="6" destOrd="0" presId="urn:microsoft.com/office/officeart/2005/8/layout/default"/>
    <dgm:cxn modelId="{23C45EC7-09BA-2A41-A866-5554ECAFC43B}" type="presParOf" srcId="{1147D02C-AB7E-B947-89BD-471B2F44D98D}" destId="{F893B8B5-5792-AB4B-9950-F03EE4BCADBA}" srcOrd="7" destOrd="0" presId="urn:microsoft.com/office/officeart/2005/8/layout/default"/>
    <dgm:cxn modelId="{123BDC61-B61E-FD4B-95F8-AB86CCD66484}" type="presParOf" srcId="{1147D02C-AB7E-B947-89BD-471B2F44D98D}" destId="{9D0CC368-62BA-DB4F-8652-038D5D53ACEF}" srcOrd="8" destOrd="0" presId="urn:microsoft.com/office/officeart/2005/8/layout/default"/>
    <dgm:cxn modelId="{82F12E09-9B69-8E41-A98B-ABAD64A2F93B}" type="presParOf" srcId="{1147D02C-AB7E-B947-89BD-471B2F44D98D}" destId="{4D3ACE46-C6AC-6244-BE08-4DC5981F81A6}" srcOrd="9" destOrd="0" presId="urn:microsoft.com/office/officeart/2005/8/layout/default"/>
    <dgm:cxn modelId="{C521007B-CDAF-F94C-A516-0544ECED36CC}" type="presParOf" srcId="{1147D02C-AB7E-B947-89BD-471B2F44D98D}" destId="{5F40CEBC-ACA5-0243-AEA6-9621AF05C68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CF3A21-EA32-40DD-BE4F-D15C775130FB}"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A8A70143-FC2A-4B31-8176-8215D51D5B60}">
      <dgm:prSet/>
      <dgm:spPr>
        <a:solidFill>
          <a:srgbClr val="C7D0C2"/>
        </a:solidFill>
      </dgm:spPr>
      <dgm:t>
        <a:bodyPr/>
        <a:lstStyle/>
        <a:p>
          <a:r>
            <a:rPr lang="en-GB" dirty="0"/>
            <a:t>The first half term your child starts full time school is all about allowing them the opportunity to settle in, make friends and for us to get to know them through play. </a:t>
          </a:r>
          <a:endParaRPr lang="en-US" dirty="0"/>
        </a:p>
      </dgm:t>
    </dgm:pt>
    <dgm:pt modelId="{B0331D26-9A0D-4254-ADC0-69539CA6B781}" type="parTrans" cxnId="{A8711F62-0FDC-4D52-B23B-94442B49FC37}">
      <dgm:prSet/>
      <dgm:spPr/>
      <dgm:t>
        <a:bodyPr/>
        <a:lstStyle/>
        <a:p>
          <a:endParaRPr lang="en-US"/>
        </a:p>
      </dgm:t>
    </dgm:pt>
    <dgm:pt modelId="{9165EC7F-ED28-48EA-A135-0C6D1F87F9F6}" type="sibTrans" cxnId="{A8711F62-0FDC-4D52-B23B-94442B49FC37}">
      <dgm:prSet/>
      <dgm:spPr/>
      <dgm:t>
        <a:bodyPr/>
        <a:lstStyle/>
        <a:p>
          <a:endParaRPr lang="en-US"/>
        </a:p>
      </dgm:t>
    </dgm:pt>
    <dgm:pt modelId="{02C834A8-B762-4304-B93E-94BBFEA0F97D}">
      <dgm:prSet/>
      <dgm:spPr>
        <a:solidFill>
          <a:srgbClr val="F392DE"/>
        </a:solidFill>
      </dgm:spPr>
      <dgm:t>
        <a:bodyPr/>
        <a:lstStyle/>
        <a:p>
          <a:r>
            <a:rPr lang="en-GB" dirty="0"/>
            <a:t>Some children take longer than others to settle in, so please do not worry if your child takes a while to settle, we will get there by working together. </a:t>
          </a:r>
          <a:endParaRPr lang="en-US" dirty="0"/>
        </a:p>
      </dgm:t>
    </dgm:pt>
    <dgm:pt modelId="{0C62F350-957E-43C4-B22D-36D99BE380EB}" type="parTrans" cxnId="{58965A68-1A24-430F-A503-8EABE5663372}">
      <dgm:prSet/>
      <dgm:spPr/>
      <dgm:t>
        <a:bodyPr/>
        <a:lstStyle/>
        <a:p>
          <a:endParaRPr lang="en-US"/>
        </a:p>
      </dgm:t>
    </dgm:pt>
    <dgm:pt modelId="{D776DF24-CDB3-4CEA-9B5E-89DD46650F05}" type="sibTrans" cxnId="{58965A68-1A24-430F-A503-8EABE5663372}">
      <dgm:prSet/>
      <dgm:spPr/>
      <dgm:t>
        <a:bodyPr/>
        <a:lstStyle/>
        <a:p>
          <a:endParaRPr lang="en-US"/>
        </a:p>
      </dgm:t>
    </dgm:pt>
    <dgm:pt modelId="{17C787AF-DB9A-4E28-87ED-398067CB3AEB}">
      <dgm:prSet/>
      <dgm:spPr>
        <a:solidFill>
          <a:srgbClr val="002060"/>
        </a:solidFill>
      </dgm:spPr>
      <dgm:t>
        <a:bodyPr/>
        <a:lstStyle/>
        <a:p>
          <a:pPr rtl="0"/>
          <a:r>
            <a:rPr lang="en-GB" dirty="0"/>
            <a:t>During this time observations and assessments will be carried out with your child. There will then be a parents evening</a:t>
          </a:r>
          <a:r>
            <a:rPr lang="en-GB" dirty="0">
              <a:latin typeface="Calibri Light" panose="020F0302020204030204"/>
            </a:rPr>
            <a:t> at</a:t>
          </a:r>
          <a:r>
            <a:rPr lang="en-GB" dirty="0"/>
            <a:t> </a:t>
          </a:r>
          <a:r>
            <a:rPr lang="en-GB" dirty="0">
              <a:latin typeface="Calibri Light" panose="020F0302020204030204"/>
            </a:rPr>
            <a:t>the end of  </a:t>
          </a:r>
          <a:r>
            <a:rPr lang="en-GB" dirty="0"/>
            <a:t>the first half term which will involve talking through what stage your child is at and how we will continue to observe and assess </a:t>
          </a:r>
          <a:r>
            <a:rPr lang="en-GB" dirty="0">
              <a:latin typeface="Calibri Light" panose="020F0302020204030204"/>
            </a:rPr>
            <a:t>them</a:t>
          </a:r>
          <a:r>
            <a:rPr lang="en-GB" dirty="0"/>
            <a:t> </a:t>
          </a:r>
          <a:r>
            <a:rPr lang="en-GB" dirty="0">
              <a:latin typeface="Calibri Light" panose="020F0302020204030204"/>
            </a:rPr>
            <a:t>through</a:t>
          </a:r>
          <a:r>
            <a:rPr lang="en-GB" dirty="0"/>
            <a:t> reception.  </a:t>
          </a:r>
          <a:endParaRPr lang="en-US" dirty="0"/>
        </a:p>
      </dgm:t>
    </dgm:pt>
    <dgm:pt modelId="{0A4F85B2-0F22-4E2B-8216-AB102516DEF0}" type="parTrans" cxnId="{49C10C4E-BA75-42AB-869F-A9BA7282B955}">
      <dgm:prSet/>
      <dgm:spPr/>
      <dgm:t>
        <a:bodyPr/>
        <a:lstStyle/>
        <a:p>
          <a:endParaRPr lang="en-US"/>
        </a:p>
      </dgm:t>
    </dgm:pt>
    <dgm:pt modelId="{0CB30F08-E61E-43BE-A87F-3F2D07D580E4}" type="sibTrans" cxnId="{49C10C4E-BA75-42AB-869F-A9BA7282B955}">
      <dgm:prSet/>
      <dgm:spPr/>
      <dgm:t>
        <a:bodyPr/>
        <a:lstStyle/>
        <a:p>
          <a:endParaRPr lang="en-US"/>
        </a:p>
      </dgm:t>
    </dgm:pt>
    <dgm:pt modelId="{CB451C02-BF34-9D42-B95D-0F02FCB53F0B}" type="pres">
      <dgm:prSet presAssocID="{63CF3A21-EA32-40DD-BE4F-D15C775130FB}" presName="outerComposite" presStyleCnt="0">
        <dgm:presLayoutVars>
          <dgm:chMax val="5"/>
          <dgm:dir/>
          <dgm:resizeHandles val="exact"/>
        </dgm:presLayoutVars>
      </dgm:prSet>
      <dgm:spPr/>
      <dgm:t>
        <a:bodyPr/>
        <a:lstStyle/>
        <a:p>
          <a:endParaRPr lang="en-US"/>
        </a:p>
      </dgm:t>
    </dgm:pt>
    <dgm:pt modelId="{452BA72D-C0A4-A74C-8DDA-2017373D816D}" type="pres">
      <dgm:prSet presAssocID="{63CF3A21-EA32-40DD-BE4F-D15C775130FB}" presName="dummyMaxCanvas" presStyleCnt="0">
        <dgm:presLayoutVars/>
      </dgm:prSet>
      <dgm:spPr/>
    </dgm:pt>
    <dgm:pt modelId="{BD89CC48-0657-DD44-8CF5-E26ED1C4AB97}" type="pres">
      <dgm:prSet presAssocID="{63CF3A21-EA32-40DD-BE4F-D15C775130FB}" presName="ThreeNodes_1" presStyleLbl="node1" presStyleIdx="0" presStyleCnt="3">
        <dgm:presLayoutVars>
          <dgm:bulletEnabled val="1"/>
        </dgm:presLayoutVars>
      </dgm:prSet>
      <dgm:spPr/>
      <dgm:t>
        <a:bodyPr/>
        <a:lstStyle/>
        <a:p>
          <a:endParaRPr lang="en-US"/>
        </a:p>
      </dgm:t>
    </dgm:pt>
    <dgm:pt modelId="{AA1DF309-C485-9346-9B12-FECDD57D0FDB}" type="pres">
      <dgm:prSet presAssocID="{63CF3A21-EA32-40DD-BE4F-D15C775130FB}" presName="ThreeNodes_2" presStyleLbl="node1" presStyleIdx="1" presStyleCnt="3">
        <dgm:presLayoutVars>
          <dgm:bulletEnabled val="1"/>
        </dgm:presLayoutVars>
      </dgm:prSet>
      <dgm:spPr/>
      <dgm:t>
        <a:bodyPr/>
        <a:lstStyle/>
        <a:p>
          <a:endParaRPr lang="en-US"/>
        </a:p>
      </dgm:t>
    </dgm:pt>
    <dgm:pt modelId="{76C23B21-6B4B-954B-BF31-B9F04E08079A}" type="pres">
      <dgm:prSet presAssocID="{63CF3A21-EA32-40DD-BE4F-D15C775130FB}" presName="ThreeNodes_3" presStyleLbl="node1" presStyleIdx="2" presStyleCnt="3">
        <dgm:presLayoutVars>
          <dgm:bulletEnabled val="1"/>
        </dgm:presLayoutVars>
      </dgm:prSet>
      <dgm:spPr/>
      <dgm:t>
        <a:bodyPr/>
        <a:lstStyle/>
        <a:p>
          <a:endParaRPr lang="en-US"/>
        </a:p>
      </dgm:t>
    </dgm:pt>
    <dgm:pt modelId="{2B22F10B-B804-C743-9A4F-A12A4C811DF5}" type="pres">
      <dgm:prSet presAssocID="{63CF3A21-EA32-40DD-BE4F-D15C775130FB}" presName="ThreeConn_1-2" presStyleLbl="fgAccFollowNode1" presStyleIdx="0" presStyleCnt="2">
        <dgm:presLayoutVars>
          <dgm:bulletEnabled val="1"/>
        </dgm:presLayoutVars>
      </dgm:prSet>
      <dgm:spPr/>
      <dgm:t>
        <a:bodyPr/>
        <a:lstStyle/>
        <a:p>
          <a:endParaRPr lang="en-US"/>
        </a:p>
      </dgm:t>
    </dgm:pt>
    <dgm:pt modelId="{2F9BC7F5-BC7C-FE44-937B-FF16937BDDD9}" type="pres">
      <dgm:prSet presAssocID="{63CF3A21-EA32-40DD-BE4F-D15C775130FB}" presName="ThreeConn_2-3" presStyleLbl="fgAccFollowNode1" presStyleIdx="1" presStyleCnt="2">
        <dgm:presLayoutVars>
          <dgm:bulletEnabled val="1"/>
        </dgm:presLayoutVars>
      </dgm:prSet>
      <dgm:spPr/>
      <dgm:t>
        <a:bodyPr/>
        <a:lstStyle/>
        <a:p>
          <a:endParaRPr lang="en-US"/>
        </a:p>
      </dgm:t>
    </dgm:pt>
    <dgm:pt modelId="{9A58D031-7709-2949-A36E-59EF38E24508}" type="pres">
      <dgm:prSet presAssocID="{63CF3A21-EA32-40DD-BE4F-D15C775130FB}" presName="ThreeNodes_1_text" presStyleLbl="node1" presStyleIdx="2" presStyleCnt="3">
        <dgm:presLayoutVars>
          <dgm:bulletEnabled val="1"/>
        </dgm:presLayoutVars>
      </dgm:prSet>
      <dgm:spPr/>
      <dgm:t>
        <a:bodyPr/>
        <a:lstStyle/>
        <a:p>
          <a:endParaRPr lang="en-US"/>
        </a:p>
      </dgm:t>
    </dgm:pt>
    <dgm:pt modelId="{55F16223-706F-1F40-95DB-B4D30D191DD6}" type="pres">
      <dgm:prSet presAssocID="{63CF3A21-EA32-40DD-BE4F-D15C775130FB}" presName="ThreeNodes_2_text" presStyleLbl="node1" presStyleIdx="2" presStyleCnt="3">
        <dgm:presLayoutVars>
          <dgm:bulletEnabled val="1"/>
        </dgm:presLayoutVars>
      </dgm:prSet>
      <dgm:spPr/>
      <dgm:t>
        <a:bodyPr/>
        <a:lstStyle/>
        <a:p>
          <a:endParaRPr lang="en-US"/>
        </a:p>
      </dgm:t>
    </dgm:pt>
    <dgm:pt modelId="{7D5C9062-B0AB-6447-9395-30C54F0D0523}" type="pres">
      <dgm:prSet presAssocID="{63CF3A21-EA32-40DD-BE4F-D15C775130FB}" presName="ThreeNodes_3_text" presStyleLbl="node1" presStyleIdx="2" presStyleCnt="3">
        <dgm:presLayoutVars>
          <dgm:bulletEnabled val="1"/>
        </dgm:presLayoutVars>
      </dgm:prSet>
      <dgm:spPr/>
      <dgm:t>
        <a:bodyPr/>
        <a:lstStyle/>
        <a:p>
          <a:endParaRPr lang="en-US"/>
        </a:p>
      </dgm:t>
    </dgm:pt>
  </dgm:ptLst>
  <dgm:cxnLst>
    <dgm:cxn modelId="{A8711F62-0FDC-4D52-B23B-94442B49FC37}" srcId="{63CF3A21-EA32-40DD-BE4F-D15C775130FB}" destId="{A8A70143-FC2A-4B31-8176-8215D51D5B60}" srcOrd="0" destOrd="0" parTransId="{B0331D26-9A0D-4254-ADC0-69539CA6B781}" sibTransId="{9165EC7F-ED28-48EA-A135-0C6D1F87F9F6}"/>
    <dgm:cxn modelId="{8F94AA25-D956-8848-AD45-F11059862364}" type="presOf" srcId="{17C787AF-DB9A-4E28-87ED-398067CB3AEB}" destId="{7D5C9062-B0AB-6447-9395-30C54F0D0523}" srcOrd="1" destOrd="0" presId="urn:microsoft.com/office/officeart/2005/8/layout/vProcess5"/>
    <dgm:cxn modelId="{80B03158-F00D-B048-B323-916C13411098}" type="presOf" srcId="{02C834A8-B762-4304-B93E-94BBFEA0F97D}" destId="{AA1DF309-C485-9346-9B12-FECDD57D0FDB}" srcOrd="0" destOrd="0" presId="urn:microsoft.com/office/officeart/2005/8/layout/vProcess5"/>
    <dgm:cxn modelId="{B78D6FC5-4144-914F-A6BE-6AE4893770FA}" type="presOf" srcId="{A8A70143-FC2A-4B31-8176-8215D51D5B60}" destId="{9A58D031-7709-2949-A36E-59EF38E24508}" srcOrd="1" destOrd="0" presId="urn:microsoft.com/office/officeart/2005/8/layout/vProcess5"/>
    <dgm:cxn modelId="{49C10C4E-BA75-42AB-869F-A9BA7282B955}" srcId="{63CF3A21-EA32-40DD-BE4F-D15C775130FB}" destId="{17C787AF-DB9A-4E28-87ED-398067CB3AEB}" srcOrd="2" destOrd="0" parTransId="{0A4F85B2-0F22-4E2B-8216-AB102516DEF0}" sibTransId="{0CB30F08-E61E-43BE-A87F-3F2D07D580E4}"/>
    <dgm:cxn modelId="{6FA366FD-B2CA-4841-B10C-5C6FDE0625D3}" type="presOf" srcId="{02C834A8-B762-4304-B93E-94BBFEA0F97D}" destId="{55F16223-706F-1F40-95DB-B4D30D191DD6}" srcOrd="1" destOrd="0" presId="urn:microsoft.com/office/officeart/2005/8/layout/vProcess5"/>
    <dgm:cxn modelId="{05043C2E-836E-AD4F-BE57-C576C8016144}" type="presOf" srcId="{9165EC7F-ED28-48EA-A135-0C6D1F87F9F6}" destId="{2B22F10B-B804-C743-9A4F-A12A4C811DF5}" srcOrd="0" destOrd="0" presId="urn:microsoft.com/office/officeart/2005/8/layout/vProcess5"/>
    <dgm:cxn modelId="{D7C2584D-2459-204A-A947-16E91EE2D5BE}" type="presOf" srcId="{D776DF24-CDB3-4CEA-9B5E-89DD46650F05}" destId="{2F9BC7F5-BC7C-FE44-937B-FF16937BDDD9}" srcOrd="0" destOrd="0" presId="urn:microsoft.com/office/officeart/2005/8/layout/vProcess5"/>
    <dgm:cxn modelId="{A48744FC-5A14-C541-9E22-CA79A49CB3A1}" type="presOf" srcId="{63CF3A21-EA32-40DD-BE4F-D15C775130FB}" destId="{CB451C02-BF34-9D42-B95D-0F02FCB53F0B}" srcOrd="0" destOrd="0" presId="urn:microsoft.com/office/officeart/2005/8/layout/vProcess5"/>
    <dgm:cxn modelId="{58965A68-1A24-430F-A503-8EABE5663372}" srcId="{63CF3A21-EA32-40DD-BE4F-D15C775130FB}" destId="{02C834A8-B762-4304-B93E-94BBFEA0F97D}" srcOrd="1" destOrd="0" parTransId="{0C62F350-957E-43C4-B22D-36D99BE380EB}" sibTransId="{D776DF24-CDB3-4CEA-9B5E-89DD46650F05}"/>
    <dgm:cxn modelId="{451E2066-88A4-C54F-8DEA-8A7DA2B35281}" type="presOf" srcId="{17C787AF-DB9A-4E28-87ED-398067CB3AEB}" destId="{76C23B21-6B4B-954B-BF31-B9F04E08079A}" srcOrd="0" destOrd="0" presId="urn:microsoft.com/office/officeart/2005/8/layout/vProcess5"/>
    <dgm:cxn modelId="{B32EC255-7051-B44C-8FB7-6F1F2C5F0D97}" type="presOf" srcId="{A8A70143-FC2A-4B31-8176-8215D51D5B60}" destId="{BD89CC48-0657-DD44-8CF5-E26ED1C4AB97}" srcOrd="0" destOrd="0" presId="urn:microsoft.com/office/officeart/2005/8/layout/vProcess5"/>
    <dgm:cxn modelId="{519BF6B4-45E1-C248-839C-3BAF53D27C74}" type="presParOf" srcId="{CB451C02-BF34-9D42-B95D-0F02FCB53F0B}" destId="{452BA72D-C0A4-A74C-8DDA-2017373D816D}" srcOrd="0" destOrd="0" presId="urn:microsoft.com/office/officeart/2005/8/layout/vProcess5"/>
    <dgm:cxn modelId="{DC1450EA-357E-3441-8C48-A7899AA179A5}" type="presParOf" srcId="{CB451C02-BF34-9D42-B95D-0F02FCB53F0B}" destId="{BD89CC48-0657-DD44-8CF5-E26ED1C4AB97}" srcOrd="1" destOrd="0" presId="urn:microsoft.com/office/officeart/2005/8/layout/vProcess5"/>
    <dgm:cxn modelId="{F9D6C2EF-9F50-DA4F-88EC-5D4D9091F3AF}" type="presParOf" srcId="{CB451C02-BF34-9D42-B95D-0F02FCB53F0B}" destId="{AA1DF309-C485-9346-9B12-FECDD57D0FDB}" srcOrd="2" destOrd="0" presId="urn:microsoft.com/office/officeart/2005/8/layout/vProcess5"/>
    <dgm:cxn modelId="{5C071C38-D8D0-EA44-80AD-373D579F8A65}" type="presParOf" srcId="{CB451C02-BF34-9D42-B95D-0F02FCB53F0B}" destId="{76C23B21-6B4B-954B-BF31-B9F04E08079A}" srcOrd="3" destOrd="0" presId="urn:microsoft.com/office/officeart/2005/8/layout/vProcess5"/>
    <dgm:cxn modelId="{B8843BAE-AC7A-B14C-99EC-C0D7715EA64E}" type="presParOf" srcId="{CB451C02-BF34-9D42-B95D-0F02FCB53F0B}" destId="{2B22F10B-B804-C743-9A4F-A12A4C811DF5}" srcOrd="4" destOrd="0" presId="urn:microsoft.com/office/officeart/2005/8/layout/vProcess5"/>
    <dgm:cxn modelId="{36340E10-36D3-084F-B19B-C1B3241176F9}" type="presParOf" srcId="{CB451C02-BF34-9D42-B95D-0F02FCB53F0B}" destId="{2F9BC7F5-BC7C-FE44-937B-FF16937BDDD9}" srcOrd="5" destOrd="0" presId="urn:microsoft.com/office/officeart/2005/8/layout/vProcess5"/>
    <dgm:cxn modelId="{F9291AE3-5A8E-BC46-8F67-570EA6E21F01}" type="presParOf" srcId="{CB451C02-BF34-9D42-B95D-0F02FCB53F0B}" destId="{9A58D031-7709-2949-A36E-59EF38E24508}" srcOrd="6" destOrd="0" presId="urn:microsoft.com/office/officeart/2005/8/layout/vProcess5"/>
    <dgm:cxn modelId="{ECEE99AF-CCAE-D342-B90E-65B9711A83C0}" type="presParOf" srcId="{CB451C02-BF34-9D42-B95D-0F02FCB53F0B}" destId="{55F16223-706F-1F40-95DB-B4D30D191DD6}" srcOrd="7" destOrd="0" presId="urn:microsoft.com/office/officeart/2005/8/layout/vProcess5"/>
    <dgm:cxn modelId="{20AFDB35-1BF6-D748-B9AF-9F3AD6B3E8D8}" type="presParOf" srcId="{CB451C02-BF34-9D42-B95D-0F02FCB53F0B}" destId="{7D5C9062-B0AB-6447-9395-30C54F0D0523}"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5C51EE-89A6-4698-9154-411C2B8867E8}"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6171F66E-BEC2-40B4-8B0B-400E79BF3616}">
      <dgm:prSet/>
      <dgm:spPr>
        <a:solidFill>
          <a:schemeClr val="tx2">
            <a:lumMod val="25000"/>
            <a:lumOff val="75000"/>
          </a:schemeClr>
        </a:solidFill>
      </dgm:spPr>
      <dgm:t>
        <a:bodyPr/>
        <a:lstStyle/>
        <a:p>
          <a:r>
            <a:rPr lang="en-GB"/>
            <a:t>Little Wandle </a:t>
          </a:r>
          <a:endParaRPr lang="en-US"/>
        </a:p>
      </dgm:t>
    </dgm:pt>
    <dgm:pt modelId="{B1077BE4-6C8A-41BF-A7B6-4152A49473E6}" type="parTrans" cxnId="{06EFC775-9EE7-4562-A2A6-5E966E8DB908}">
      <dgm:prSet/>
      <dgm:spPr/>
      <dgm:t>
        <a:bodyPr/>
        <a:lstStyle/>
        <a:p>
          <a:endParaRPr lang="en-US"/>
        </a:p>
      </dgm:t>
    </dgm:pt>
    <dgm:pt modelId="{ECA8529C-529B-49C6-ADF9-AA9CE0E74AF0}" type="sibTrans" cxnId="{06EFC775-9EE7-4562-A2A6-5E966E8DB908}">
      <dgm:prSet/>
      <dgm:spPr/>
      <dgm:t>
        <a:bodyPr/>
        <a:lstStyle/>
        <a:p>
          <a:endParaRPr lang="en-US"/>
        </a:p>
      </dgm:t>
    </dgm:pt>
    <dgm:pt modelId="{82B8253F-A5D8-4F3D-9D54-B479E6DE36D8}">
      <dgm:prSet/>
      <dgm:spPr>
        <a:solidFill>
          <a:schemeClr val="tx2">
            <a:lumMod val="25000"/>
            <a:lumOff val="75000"/>
          </a:schemeClr>
        </a:solidFill>
      </dgm:spPr>
      <dgm:t>
        <a:bodyPr/>
        <a:lstStyle/>
        <a:p>
          <a:r>
            <a:rPr lang="en-GB" dirty="0"/>
            <a:t>Daily teaching and same day catch up</a:t>
          </a:r>
          <a:endParaRPr lang="en-US" dirty="0"/>
        </a:p>
      </dgm:t>
    </dgm:pt>
    <dgm:pt modelId="{43F499DC-E3AB-4AA2-BBAA-67BFE78FAD82}" type="parTrans" cxnId="{D33CAB91-3FE0-44F3-8DB4-99E1438E5490}">
      <dgm:prSet/>
      <dgm:spPr/>
      <dgm:t>
        <a:bodyPr/>
        <a:lstStyle/>
        <a:p>
          <a:endParaRPr lang="en-US"/>
        </a:p>
      </dgm:t>
    </dgm:pt>
    <dgm:pt modelId="{83B2CCA8-5C8F-4381-966E-DCE2DA8DC957}" type="sibTrans" cxnId="{D33CAB91-3FE0-44F3-8DB4-99E1438E5490}">
      <dgm:prSet/>
      <dgm:spPr/>
      <dgm:t>
        <a:bodyPr/>
        <a:lstStyle/>
        <a:p>
          <a:endParaRPr lang="en-US"/>
        </a:p>
      </dgm:t>
    </dgm:pt>
    <dgm:pt modelId="{97E04A98-BF11-4CB9-B75F-FBD7D0095ADF}">
      <dgm:prSet/>
      <dgm:spPr>
        <a:solidFill>
          <a:schemeClr val="tx2">
            <a:lumMod val="25000"/>
            <a:lumOff val="75000"/>
          </a:schemeClr>
        </a:solidFill>
      </dgm:spPr>
      <dgm:t>
        <a:bodyPr/>
        <a:lstStyle/>
        <a:p>
          <a:r>
            <a:rPr lang="en-GB" dirty="0"/>
            <a:t>Phonics teaching begins with a focus on initial sounds.</a:t>
          </a:r>
          <a:endParaRPr lang="en-US" dirty="0"/>
        </a:p>
      </dgm:t>
    </dgm:pt>
    <dgm:pt modelId="{FC138F4C-C139-4F0A-B960-AA1E7AE0D3F9}" type="parTrans" cxnId="{7C6A6A8F-1956-465A-9A2D-55D0EEB62B78}">
      <dgm:prSet/>
      <dgm:spPr/>
      <dgm:t>
        <a:bodyPr/>
        <a:lstStyle/>
        <a:p>
          <a:endParaRPr lang="en-US"/>
        </a:p>
      </dgm:t>
    </dgm:pt>
    <dgm:pt modelId="{E5144BDB-E113-4DAB-884B-504E1156CBF4}" type="sibTrans" cxnId="{7C6A6A8F-1956-465A-9A2D-55D0EEB62B78}">
      <dgm:prSet/>
      <dgm:spPr/>
      <dgm:t>
        <a:bodyPr/>
        <a:lstStyle/>
        <a:p>
          <a:endParaRPr lang="en-US"/>
        </a:p>
      </dgm:t>
    </dgm:pt>
    <dgm:pt modelId="{FE2E1602-C160-4DE5-ACB6-9CB0C9FF65E2}">
      <dgm:prSet/>
      <dgm:spPr>
        <a:solidFill>
          <a:schemeClr val="tx2">
            <a:lumMod val="25000"/>
            <a:lumOff val="75000"/>
          </a:schemeClr>
        </a:solidFill>
      </dgm:spPr>
      <dgm:t>
        <a:bodyPr/>
        <a:lstStyle/>
        <a:p>
          <a:r>
            <a:rPr lang="en-GB"/>
            <a:t>It builds up to blending these sounds to make words.</a:t>
          </a:r>
          <a:endParaRPr lang="en-US"/>
        </a:p>
      </dgm:t>
    </dgm:pt>
    <dgm:pt modelId="{39885DA3-72F9-4138-BEAD-6D7AB2F31CC0}" type="parTrans" cxnId="{6DD54C17-5115-4AA7-8197-A053FC4263BB}">
      <dgm:prSet/>
      <dgm:spPr/>
      <dgm:t>
        <a:bodyPr/>
        <a:lstStyle/>
        <a:p>
          <a:endParaRPr lang="en-US"/>
        </a:p>
      </dgm:t>
    </dgm:pt>
    <dgm:pt modelId="{14A18064-70AD-4FD6-8CEC-E45A1A99C0DB}" type="sibTrans" cxnId="{6DD54C17-5115-4AA7-8197-A053FC4263BB}">
      <dgm:prSet/>
      <dgm:spPr/>
      <dgm:t>
        <a:bodyPr/>
        <a:lstStyle/>
        <a:p>
          <a:endParaRPr lang="en-US"/>
        </a:p>
      </dgm:t>
    </dgm:pt>
    <dgm:pt modelId="{F8571545-857D-49F5-B722-C758E7E723BE}">
      <dgm:prSet/>
      <dgm:spPr>
        <a:solidFill>
          <a:schemeClr val="tx2">
            <a:lumMod val="25000"/>
            <a:lumOff val="75000"/>
          </a:schemeClr>
        </a:solidFill>
      </dgm:spPr>
      <dgm:t>
        <a:bodyPr/>
        <a:lstStyle/>
        <a:p>
          <a:r>
            <a:rPr lang="en-GB" dirty="0"/>
            <a:t>Common exception words are taught alongside this.</a:t>
          </a:r>
          <a:endParaRPr lang="en-US" dirty="0"/>
        </a:p>
      </dgm:t>
    </dgm:pt>
    <dgm:pt modelId="{06524E86-D1DA-48EF-AEF7-04C16769A0A1}" type="parTrans" cxnId="{A6CA6332-A615-4BC1-ABD9-7B94D96B46B8}">
      <dgm:prSet/>
      <dgm:spPr/>
      <dgm:t>
        <a:bodyPr/>
        <a:lstStyle/>
        <a:p>
          <a:endParaRPr lang="en-US"/>
        </a:p>
      </dgm:t>
    </dgm:pt>
    <dgm:pt modelId="{6E812541-417D-4CDB-B101-801F3929237B}" type="sibTrans" cxnId="{A6CA6332-A615-4BC1-ABD9-7B94D96B46B8}">
      <dgm:prSet/>
      <dgm:spPr/>
      <dgm:t>
        <a:bodyPr/>
        <a:lstStyle/>
        <a:p>
          <a:endParaRPr lang="en-US"/>
        </a:p>
      </dgm:t>
    </dgm:pt>
    <dgm:pt modelId="{8971FB3C-CFCD-4FFE-85ED-2B2FE3018427}">
      <dgm:prSet/>
      <dgm:spPr>
        <a:solidFill>
          <a:schemeClr val="tx2">
            <a:lumMod val="25000"/>
            <a:lumOff val="75000"/>
          </a:schemeClr>
        </a:solidFill>
      </dgm:spPr>
      <dgm:t>
        <a:bodyPr/>
        <a:lstStyle/>
        <a:p>
          <a:r>
            <a:rPr lang="en-GB"/>
            <a:t>Assessed at the end of each half term.</a:t>
          </a:r>
          <a:endParaRPr lang="en-US"/>
        </a:p>
      </dgm:t>
    </dgm:pt>
    <dgm:pt modelId="{CCC55A25-C00E-4572-B894-17A21AB8F153}" type="parTrans" cxnId="{64CEFB81-541C-46D2-B49D-A81C7ABE8BE9}">
      <dgm:prSet/>
      <dgm:spPr/>
      <dgm:t>
        <a:bodyPr/>
        <a:lstStyle/>
        <a:p>
          <a:endParaRPr lang="en-US"/>
        </a:p>
      </dgm:t>
    </dgm:pt>
    <dgm:pt modelId="{7DE7C42E-5FE3-469D-91CE-134BDD902596}" type="sibTrans" cxnId="{64CEFB81-541C-46D2-B49D-A81C7ABE8BE9}">
      <dgm:prSet/>
      <dgm:spPr/>
      <dgm:t>
        <a:bodyPr/>
        <a:lstStyle/>
        <a:p>
          <a:endParaRPr lang="en-US"/>
        </a:p>
      </dgm:t>
    </dgm:pt>
    <dgm:pt modelId="{1147D02C-AB7E-B947-89BD-471B2F44D98D}" type="pres">
      <dgm:prSet presAssocID="{425C51EE-89A6-4698-9154-411C2B8867E8}" presName="diagram" presStyleCnt="0">
        <dgm:presLayoutVars>
          <dgm:dir/>
          <dgm:resizeHandles val="exact"/>
        </dgm:presLayoutVars>
      </dgm:prSet>
      <dgm:spPr/>
      <dgm:t>
        <a:bodyPr/>
        <a:lstStyle/>
        <a:p>
          <a:endParaRPr lang="en-US"/>
        </a:p>
      </dgm:t>
    </dgm:pt>
    <dgm:pt modelId="{2B9A494A-305D-0946-8DF1-168C8ACAED44}" type="pres">
      <dgm:prSet presAssocID="{6171F66E-BEC2-40B4-8B0B-400E79BF3616}" presName="node" presStyleLbl="node1" presStyleIdx="0" presStyleCnt="6">
        <dgm:presLayoutVars>
          <dgm:bulletEnabled val="1"/>
        </dgm:presLayoutVars>
      </dgm:prSet>
      <dgm:spPr/>
      <dgm:t>
        <a:bodyPr/>
        <a:lstStyle/>
        <a:p>
          <a:endParaRPr lang="en-US"/>
        </a:p>
      </dgm:t>
    </dgm:pt>
    <dgm:pt modelId="{1637C1FC-BE64-984B-ADFC-66B36F81DBE2}" type="pres">
      <dgm:prSet presAssocID="{ECA8529C-529B-49C6-ADF9-AA9CE0E74AF0}" presName="sibTrans" presStyleCnt="0"/>
      <dgm:spPr/>
    </dgm:pt>
    <dgm:pt modelId="{E04BC45B-5EC1-654F-8C76-CB472946E606}" type="pres">
      <dgm:prSet presAssocID="{82B8253F-A5D8-4F3D-9D54-B479E6DE36D8}" presName="node" presStyleLbl="node1" presStyleIdx="1" presStyleCnt="6">
        <dgm:presLayoutVars>
          <dgm:bulletEnabled val="1"/>
        </dgm:presLayoutVars>
      </dgm:prSet>
      <dgm:spPr/>
      <dgm:t>
        <a:bodyPr/>
        <a:lstStyle/>
        <a:p>
          <a:endParaRPr lang="en-US"/>
        </a:p>
      </dgm:t>
    </dgm:pt>
    <dgm:pt modelId="{44EB60AB-E02A-3E49-9807-39820E95EBD6}" type="pres">
      <dgm:prSet presAssocID="{83B2CCA8-5C8F-4381-966E-DCE2DA8DC957}" presName="sibTrans" presStyleCnt="0"/>
      <dgm:spPr/>
    </dgm:pt>
    <dgm:pt modelId="{E20F1B1A-E701-304B-A5E6-4FC5CA569E60}" type="pres">
      <dgm:prSet presAssocID="{97E04A98-BF11-4CB9-B75F-FBD7D0095ADF}" presName="node" presStyleLbl="node1" presStyleIdx="2" presStyleCnt="6">
        <dgm:presLayoutVars>
          <dgm:bulletEnabled val="1"/>
        </dgm:presLayoutVars>
      </dgm:prSet>
      <dgm:spPr/>
      <dgm:t>
        <a:bodyPr/>
        <a:lstStyle/>
        <a:p>
          <a:endParaRPr lang="en-US"/>
        </a:p>
      </dgm:t>
    </dgm:pt>
    <dgm:pt modelId="{AC957413-4D66-F543-8BE9-3A79FBAEBB78}" type="pres">
      <dgm:prSet presAssocID="{E5144BDB-E113-4DAB-884B-504E1156CBF4}" presName="sibTrans" presStyleCnt="0"/>
      <dgm:spPr/>
    </dgm:pt>
    <dgm:pt modelId="{E0A8B63C-3534-784A-95E5-9D1D7C4D5EC5}" type="pres">
      <dgm:prSet presAssocID="{FE2E1602-C160-4DE5-ACB6-9CB0C9FF65E2}" presName="node" presStyleLbl="node1" presStyleIdx="3" presStyleCnt="6">
        <dgm:presLayoutVars>
          <dgm:bulletEnabled val="1"/>
        </dgm:presLayoutVars>
      </dgm:prSet>
      <dgm:spPr/>
      <dgm:t>
        <a:bodyPr/>
        <a:lstStyle/>
        <a:p>
          <a:endParaRPr lang="en-US"/>
        </a:p>
      </dgm:t>
    </dgm:pt>
    <dgm:pt modelId="{F893B8B5-5792-AB4B-9950-F03EE4BCADBA}" type="pres">
      <dgm:prSet presAssocID="{14A18064-70AD-4FD6-8CEC-E45A1A99C0DB}" presName="sibTrans" presStyleCnt="0"/>
      <dgm:spPr/>
    </dgm:pt>
    <dgm:pt modelId="{9D0CC368-62BA-DB4F-8652-038D5D53ACEF}" type="pres">
      <dgm:prSet presAssocID="{F8571545-857D-49F5-B722-C758E7E723BE}" presName="node" presStyleLbl="node1" presStyleIdx="4" presStyleCnt="6">
        <dgm:presLayoutVars>
          <dgm:bulletEnabled val="1"/>
        </dgm:presLayoutVars>
      </dgm:prSet>
      <dgm:spPr/>
      <dgm:t>
        <a:bodyPr/>
        <a:lstStyle/>
        <a:p>
          <a:endParaRPr lang="en-US"/>
        </a:p>
      </dgm:t>
    </dgm:pt>
    <dgm:pt modelId="{4D3ACE46-C6AC-6244-BE08-4DC5981F81A6}" type="pres">
      <dgm:prSet presAssocID="{6E812541-417D-4CDB-B101-801F3929237B}" presName="sibTrans" presStyleCnt="0"/>
      <dgm:spPr/>
    </dgm:pt>
    <dgm:pt modelId="{5F40CEBC-ACA5-0243-AEA6-9621AF05C68F}" type="pres">
      <dgm:prSet presAssocID="{8971FB3C-CFCD-4FFE-85ED-2B2FE3018427}" presName="node" presStyleLbl="node1" presStyleIdx="5" presStyleCnt="6">
        <dgm:presLayoutVars>
          <dgm:bulletEnabled val="1"/>
        </dgm:presLayoutVars>
      </dgm:prSet>
      <dgm:spPr/>
      <dgm:t>
        <a:bodyPr/>
        <a:lstStyle/>
        <a:p>
          <a:endParaRPr lang="en-US"/>
        </a:p>
      </dgm:t>
    </dgm:pt>
  </dgm:ptLst>
  <dgm:cxnLst>
    <dgm:cxn modelId="{FD85620F-AB89-844F-AE81-F06D3DBA9D19}" type="presOf" srcId="{F8571545-857D-49F5-B722-C758E7E723BE}" destId="{9D0CC368-62BA-DB4F-8652-038D5D53ACEF}" srcOrd="0" destOrd="0" presId="urn:microsoft.com/office/officeart/2005/8/layout/default"/>
    <dgm:cxn modelId="{7C6A6A8F-1956-465A-9A2D-55D0EEB62B78}" srcId="{425C51EE-89A6-4698-9154-411C2B8867E8}" destId="{97E04A98-BF11-4CB9-B75F-FBD7D0095ADF}" srcOrd="2" destOrd="0" parTransId="{FC138F4C-C139-4F0A-B960-AA1E7AE0D3F9}" sibTransId="{E5144BDB-E113-4DAB-884B-504E1156CBF4}"/>
    <dgm:cxn modelId="{23CAEA4F-43AB-6446-ADCE-F87FCBCAA59B}" type="presOf" srcId="{8971FB3C-CFCD-4FFE-85ED-2B2FE3018427}" destId="{5F40CEBC-ACA5-0243-AEA6-9621AF05C68F}" srcOrd="0" destOrd="0" presId="urn:microsoft.com/office/officeart/2005/8/layout/default"/>
    <dgm:cxn modelId="{DF74F2B7-E5AF-2748-8B0C-C7A5696F24D7}" type="presOf" srcId="{82B8253F-A5D8-4F3D-9D54-B479E6DE36D8}" destId="{E04BC45B-5EC1-654F-8C76-CB472946E606}" srcOrd="0" destOrd="0" presId="urn:microsoft.com/office/officeart/2005/8/layout/default"/>
    <dgm:cxn modelId="{10087582-EB96-2B42-BC3C-8B638B48D3EB}" type="presOf" srcId="{425C51EE-89A6-4698-9154-411C2B8867E8}" destId="{1147D02C-AB7E-B947-89BD-471B2F44D98D}" srcOrd="0" destOrd="0" presId="urn:microsoft.com/office/officeart/2005/8/layout/default"/>
    <dgm:cxn modelId="{C45F2B82-62D8-4548-92EA-81D5895637F6}" type="presOf" srcId="{97E04A98-BF11-4CB9-B75F-FBD7D0095ADF}" destId="{E20F1B1A-E701-304B-A5E6-4FC5CA569E60}" srcOrd="0" destOrd="0" presId="urn:microsoft.com/office/officeart/2005/8/layout/default"/>
    <dgm:cxn modelId="{73CAEF5C-26AD-2940-9F15-EC397D7A9D08}" type="presOf" srcId="{6171F66E-BEC2-40B4-8B0B-400E79BF3616}" destId="{2B9A494A-305D-0946-8DF1-168C8ACAED44}" srcOrd="0" destOrd="0" presId="urn:microsoft.com/office/officeart/2005/8/layout/default"/>
    <dgm:cxn modelId="{A6CA6332-A615-4BC1-ABD9-7B94D96B46B8}" srcId="{425C51EE-89A6-4698-9154-411C2B8867E8}" destId="{F8571545-857D-49F5-B722-C758E7E723BE}" srcOrd="4" destOrd="0" parTransId="{06524E86-D1DA-48EF-AEF7-04C16769A0A1}" sibTransId="{6E812541-417D-4CDB-B101-801F3929237B}"/>
    <dgm:cxn modelId="{6DD54C17-5115-4AA7-8197-A053FC4263BB}" srcId="{425C51EE-89A6-4698-9154-411C2B8867E8}" destId="{FE2E1602-C160-4DE5-ACB6-9CB0C9FF65E2}" srcOrd="3" destOrd="0" parTransId="{39885DA3-72F9-4138-BEAD-6D7AB2F31CC0}" sibTransId="{14A18064-70AD-4FD6-8CEC-E45A1A99C0DB}"/>
    <dgm:cxn modelId="{06EFC775-9EE7-4562-A2A6-5E966E8DB908}" srcId="{425C51EE-89A6-4698-9154-411C2B8867E8}" destId="{6171F66E-BEC2-40B4-8B0B-400E79BF3616}" srcOrd="0" destOrd="0" parTransId="{B1077BE4-6C8A-41BF-A7B6-4152A49473E6}" sibTransId="{ECA8529C-529B-49C6-ADF9-AA9CE0E74AF0}"/>
    <dgm:cxn modelId="{D33CAB91-3FE0-44F3-8DB4-99E1438E5490}" srcId="{425C51EE-89A6-4698-9154-411C2B8867E8}" destId="{82B8253F-A5D8-4F3D-9D54-B479E6DE36D8}" srcOrd="1" destOrd="0" parTransId="{43F499DC-E3AB-4AA2-BBAA-67BFE78FAD82}" sibTransId="{83B2CCA8-5C8F-4381-966E-DCE2DA8DC957}"/>
    <dgm:cxn modelId="{0DB89025-912C-E745-A0F5-83E8B6D0B3AA}" type="presOf" srcId="{FE2E1602-C160-4DE5-ACB6-9CB0C9FF65E2}" destId="{E0A8B63C-3534-784A-95E5-9D1D7C4D5EC5}" srcOrd="0" destOrd="0" presId="urn:microsoft.com/office/officeart/2005/8/layout/default"/>
    <dgm:cxn modelId="{64CEFB81-541C-46D2-B49D-A81C7ABE8BE9}" srcId="{425C51EE-89A6-4698-9154-411C2B8867E8}" destId="{8971FB3C-CFCD-4FFE-85ED-2B2FE3018427}" srcOrd="5" destOrd="0" parTransId="{CCC55A25-C00E-4572-B894-17A21AB8F153}" sibTransId="{7DE7C42E-5FE3-469D-91CE-134BDD902596}"/>
    <dgm:cxn modelId="{F8CA9F3C-F2F2-7D4A-A174-4A91E8D0194E}" type="presParOf" srcId="{1147D02C-AB7E-B947-89BD-471B2F44D98D}" destId="{2B9A494A-305D-0946-8DF1-168C8ACAED44}" srcOrd="0" destOrd="0" presId="urn:microsoft.com/office/officeart/2005/8/layout/default"/>
    <dgm:cxn modelId="{5CA5894A-2052-FC40-A7FB-E88862CACFD3}" type="presParOf" srcId="{1147D02C-AB7E-B947-89BD-471B2F44D98D}" destId="{1637C1FC-BE64-984B-ADFC-66B36F81DBE2}" srcOrd="1" destOrd="0" presId="urn:microsoft.com/office/officeart/2005/8/layout/default"/>
    <dgm:cxn modelId="{CB763C67-A02C-3845-8ED4-E78FAC840263}" type="presParOf" srcId="{1147D02C-AB7E-B947-89BD-471B2F44D98D}" destId="{E04BC45B-5EC1-654F-8C76-CB472946E606}" srcOrd="2" destOrd="0" presId="urn:microsoft.com/office/officeart/2005/8/layout/default"/>
    <dgm:cxn modelId="{1D8DAC4C-BFAE-8046-A4EE-302DC37BBC93}" type="presParOf" srcId="{1147D02C-AB7E-B947-89BD-471B2F44D98D}" destId="{44EB60AB-E02A-3E49-9807-39820E95EBD6}" srcOrd="3" destOrd="0" presId="urn:microsoft.com/office/officeart/2005/8/layout/default"/>
    <dgm:cxn modelId="{E0788AC0-63A1-8C4E-9B38-7958B662400A}" type="presParOf" srcId="{1147D02C-AB7E-B947-89BD-471B2F44D98D}" destId="{E20F1B1A-E701-304B-A5E6-4FC5CA569E60}" srcOrd="4" destOrd="0" presId="urn:microsoft.com/office/officeart/2005/8/layout/default"/>
    <dgm:cxn modelId="{9C46F4A9-8E68-4C49-AB37-C5E69947F13C}" type="presParOf" srcId="{1147D02C-AB7E-B947-89BD-471B2F44D98D}" destId="{AC957413-4D66-F543-8BE9-3A79FBAEBB78}" srcOrd="5" destOrd="0" presId="urn:microsoft.com/office/officeart/2005/8/layout/default"/>
    <dgm:cxn modelId="{758C6452-F76C-BB40-9994-AC009F2B44F9}" type="presParOf" srcId="{1147D02C-AB7E-B947-89BD-471B2F44D98D}" destId="{E0A8B63C-3534-784A-95E5-9D1D7C4D5EC5}" srcOrd="6" destOrd="0" presId="urn:microsoft.com/office/officeart/2005/8/layout/default"/>
    <dgm:cxn modelId="{23C45EC7-09BA-2A41-A866-5554ECAFC43B}" type="presParOf" srcId="{1147D02C-AB7E-B947-89BD-471B2F44D98D}" destId="{F893B8B5-5792-AB4B-9950-F03EE4BCADBA}" srcOrd="7" destOrd="0" presId="urn:microsoft.com/office/officeart/2005/8/layout/default"/>
    <dgm:cxn modelId="{123BDC61-B61E-FD4B-95F8-AB86CCD66484}" type="presParOf" srcId="{1147D02C-AB7E-B947-89BD-471B2F44D98D}" destId="{9D0CC368-62BA-DB4F-8652-038D5D53ACEF}" srcOrd="8" destOrd="0" presId="urn:microsoft.com/office/officeart/2005/8/layout/default"/>
    <dgm:cxn modelId="{82F12E09-9B69-8E41-A98B-ABAD64A2F93B}" type="presParOf" srcId="{1147D02C-AB7E-B947-89BD-471B2F44D98D}" destId="{4D3ACE46-C6AC-6244-BE08-4DC5981F81A6}" srcOrd="9" destOrd="0" presId="urn:microsoft.com/office/officeart/2005/8/layout/default"/>
    <dgm:cxn modelId="{C521007B-CDAF-F94C-A516-0544ECED36CC}" type="presParOf" srcId="{1147D02C-AB7E-B947-89BD-471B2F44D98D}" destId="{5F40CEBC-ACA5-0243-AEA6-9621AF05C68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25C51EE-89A6-4698-9154-411C2B8867E8}"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6171F66E-BEC2-40B4-8B0B-400E79BF3616}">
      <dgm:prSet/>
      <dgm:spPr>
        <a:solidFill>
          <a:schemeClr val="tx2">
            <a:lumMod val="25000"/>
            <a:lumOff val="75000"/>
          </a:schemeClr>
        </a:solidFill>
      </dgm:spPr>
      <dgm:t>
        <a:bodyPr/>
        <a:lstStyle/>
        <a:p>
          <a:r>
            <a:rPr lang="en-US" dirty="0"/>
            <a:t>Harvest Celebration</a:t>
          </a:r>
        </a:p>
      </dgm:t>
    </dgm:pt>
    <dgm:pt modelId="{B1077BE4-6C8A-41BF-A7B6-4152A49473E6}" type="parTrans" cxnId="{06EFC775-9EE7-4562-A2A6-5E966E8DB908}">
      <dgm:prSet/>
      <dgm:spPr/>
      <dgm:t>
        <a:bodyPr/>
        <a:lstStyle/>
        <a:p>
          <a:endParaRPr lang="en-US"/>
        </a:p>
      </dgm:t>
    </dgm:pt>
    <dgm:pt modelId="{ECA8529C-529B-49C6-ADF9-AA9CE0E74AF0}" type="sibTrans" cxnId="{06EFC775-9EE7-4562-A2A6-5E966E8DB908}">
      <dgm:prSet/>
      <dgm:spPr/>
      <dgm:t>
        <a:bodyPr/>
        <a:lstStyle/>
        <a:p>
          <a:endParaRPr lang="en-US"/>
        </a:p>
      </dgm:t>
    </dgm:pt>
    <dgm:pt modelId="{82B8253F-A5D8-4F3D-9D54-B479E6DE36D8}">
      <dgm:prSet/>
      <dgm:spPr>
        <a:solidFill>
          <a:schemeClr val="tx2">
            <a:lumMod val="25000"/>
            <a:lumOff val="75000"/>
          </a:schemeClr>
        </a:solidFill>
      </dgm:spPr>
      <dgm:t>
        <a:bodyPr/>
        <a:lstStyle/>
        <a:p>
          <a:r>
            <a:rPr lang="en-GB" b="0" dirty="0"/>
            <a:t>Stay and Play</a:t>
          </a:r>
          <a:endParaRPr lang="en-US" dirty="0"/>
        </a:p>
      </dgm:t>
    </dgm:pt>
    <dgm:pt modelId="{43F499DC-E3AB-4AA2-BBAA-67BFE78FAD82}" type="parTrans" cxnId="{D33CAB91-3FE0-44F3-8DB4-99E1438E5490}">
      <dgm:prSet/>
      <dgm:spPr/>
      <dgm:t>
        <a:bodyPr/>
        <a:lstStyle/>
        <a:p>
          <a:endParaRPr lang="en-US"/>
        </a:p>
      </dgm:t>
    </dgm:pt>
    <dgm:pt modelId="{83B2CCA8-5C8F-4381-966E-DCE2DA8DC957}" type="sibTrans" cxnId="{D33CAB91-3FE0-44F3-8DB4-99E1438E5490}">
      <dgm:prSet/>
      <dgm:spPr/>
      <dgm:t>
        <a:bodyPr/>
        <a:lstStyle/>
        <a:p>
          <a:endParaRPr lang="en-US"/>
        </a:p>
      </dgm:t>
    </dgm:pt>
    <dgm:pt modelId="{97E04A98-BF11-4CB9-B75F-FBD7D0095ADF}">
      <dgm:prSet/>
      <dgm:spPr>
        <a:solidFill>
          <a:schemeClr val="tx2">
            <a:lumMod val="25000"/>
            <a:lumOff val="75000"/>
          </a:schemeClr>
        </a:solidFill>
      </dgm:spPr>
      <dgm:t>
        <a:bodyPr/>
        <a:lstStyle/>
        <a:p>
          <a:r>
            <a:rPr lang="en-GB" b="0" dirty="0"/>
            <a:t>Pantomime</a:t>
          </a:r>
          <a:endParaRPr lang="en-US" dirty="0"/>
        </a:p>
      </dgm:t>
    </dgm:pt>
    <dgm:pt modelId="{FC138F4C-C139-4F0A-B960-AA1E7AE0D3F9}" type="parTrans" cxnId="{7C6A6A8F-1956-465A-9A2D-55D0EEB62B78}">
      <dgm:prSet/>
      <dgm:spPr/>
      <dgm:t>
        <a:bodyPr/>
        <a:lstStyle/>
        <a:p>
          <a:endParaRPr lang="en-US"/>
        </a:p>
      </dgm:t>
    </dgm:pt>
    <dgm:pt modelId="{E5144BDB-E113-4DAB-884B-504E1156CBF4}" type="sibTrans" cxnId="{7C6A6A8F-1956-465A-9A2D-55D0EEB62B78}">
      <dgm:prSet/>
      <dgm:spPr/>
      <dgm:t>
        <a:bodyPr/>
        <a:lstStyle/>
        <a:p>
          <a:endParaRPr lang="en-US"/>
        </a:p>
      </dgm:t>
    </dgm:pt>
    <dgm:pt modelId="{FE2E1602-C160-4DE5-ACB6-9CB0C9FF65E2}">
      <dgm:prSet/>
      <dgm:spPr>
        <a:solidFill>
          <a:schemeClr val="tx2">
            <a:lumMod val="25000"/>
            <a:lumOff val="75000"/>
          </a:schemeClr>
        </a:solidFill>
      </dgm:spPr>
      <dgm:t>
        <a:bodyPr/>
        <a:lstStyle/>
        <a:p>
          <a:r>
            <a:rPr lang="en-US" dirty="0"/>
            <a:t>Nativity</a:t>
          </a:r>
        </a:p>
      </dgm:t>
    </dgm:pt>
    <dgm:pt modelId="{39885DA3-72F9-4138-BEAD-6D7AB2F31CC0}" type="parTrans" cxnId="{6DD54C17-5115-4AA7-8197-A053FC4263BB}">
      <dgm:prSet/>
      <dgm:spPr/>
      <dgm:t>
        <a:bodyPr/>
        <a:lstStyle/>
        <a:p>
          <a:endParaRPr lang="en-US"/>
        </a:p>
      </dgm:t>
    </dgm:pt>
    <dgm:pt modelId="{14A18064-70AD-4FD6-8CEC-E45A1A99C0DB}" type="sibTrans" cxnId="{6DD54C17-5115-4AA7-8197-A053FC4263BB}">
      <dgm:prSet/>
      <dgm:spPr/>
      <dgm:t>
        <a:bodyPr/>
        <a:lstStyle/>
        <a:p>
          <a:endParaRPr lang="en-US"/>
        </a:p>
      </dgm:t>
    </dgm:pt>
    <dgm:pt modelId="{F8571545-857D-49F5-B722-C758E7E723BE}">
      <dgm:prSet/>
      <dgm:spPr>
        <a:solidFill>
          <a:schemeClr val="tx2">
            <a:lumMod val="25000"/>
            <a:lumOff val="75000"/>
          </a:schemeClr>
        </a:solidFill>
      </dgm:spPr>
      <dgm:t>
        <a:bodyPr/>
        <a:lstStyle/>
        <a:p>
          <a:r>
            <a:rPr lang="en-US" dirty="0"/>
            <a:t>Forest School</a:t>
          </a:r>
        </a:p>
      </dgm:t>
    </dgm:pt>
    <dgm:pt modelId="{06524E86-D1DA-48EF-AEF7-04C16769A0A1}" type="parTrans" cxnId="{A6CA6332-A615-4BC1-ABD9-7B94D96B46B8}">
      <dgm:prSet/>
      <dgm:spPr/>
      <dgm:t>
        <a:bodyPr/>
        <a:lstStyle/>
        <a:p>
          <a:endParaRPr lang="en-US"/>
        </a:p>
      </dgm:t>
    </dgm:pt>
    <dgm:pt modelId="{6E812541-417D-4CDB-B101-801F3929237B}" type="sibTrans" cxnId="{A6CA6332-A615-4BC1-ABD9-7B94D96B46B8}">
      <dgm:prSet/>
      <dgm:spPr/>
      <dgm:t>
        <a:bodyPr/>
        <a:lstStyle/>
        <a:p>
          <a:endParaRPr lang="en-US"/>
        </a:p>
      </dgm:t>
    </dgm:pt>
    <dgm:pt modelId="{8971FB3C-CFCD-4FFE-85ED-2B2FE3018427}">
      <dgm:prSet/>
      <dgm:spPr>
        <a:solidFill>
          <a:schemeClr val="tx2">
            <a:lumMod val="25000"/>
            <a:lumOff val="75000"/>
          </a:schemeClr>
        </a:solidFill>
      </dgm:spPr>
      <dgm:t>
        <a:bodyPr/>
        <a:lstStyle/>
        <a:p>
          <a:r>
            <a:rPr lang="en-US" dirty="0"/>
            <a:t>Summer</a:t>
          </a:r>
          <a:r>
            <a:rPr lang="en-US" baseline="0" dirty="0"/>
            <a:t> Term Trip</a:t>
          </a:r>
          <a:endParaRPr lang="en-US" dirty="0"/>
        </a:p>
      </dgm:t>
    </dgm:pt>
    <dgm:pt modelId="{CCC55A25-C00E-4572-B894-17A21AB8F153}" type="parTrans" cxnId="{64CEFB81-541C-46D2-B49D-A81C7ABE8BE9}">
      <dgm:prSet/>
      <dgm:spPr/>
      <dgm:t>
        <a:bodyPr/>
        <a:lstStyle/>
        <a:p>
          <a:endParaRPr lang="en-US"/>
        </a:p>
      </dgm:t>
    </dgm:pt>
    <dgm:pt modelId="{7DE7C42E-5FE3-469D-91CE-134BDD902596}" type="sibTrans" cxnId="{64CEFB81-541C-46D2-B49D-A81C7ABE8BE9}">
      <dgm:prSet/>
      <dgm:spPr/>
      <dgm:t>
        <a:bodyPr/>
        <a:lstStyle/>
        <a:p>
          <a:endParaRPr lang="en-US"/>
        </a:p>
      </dgm:t>
    </dgm:pt>
    <dgm:pt modelId="{1147D02C-AB7E-B947-89BD-471B2F44D98D}" type="pres">
      <dgm:prSet presAssocID="{425C51EE-89A6-4698-9154-411C2B8867E8}" presName="diagram" presStyleCnt="0">
        <dgm:presLayoutVars>
          <dgm:dir/>
          <dgm:resizeHandles val="exact"/>
        </dgm:presLayoutVars>
      </dgm:prSet>
      <dgm:spPr/>
      <dgm:t>
        <a:bodyPr/>
        <a:lstStyle/>
        <a:p>
          <a:endParaRPr lang="en-US"/>
        </a:p>
      </dgm:t>
    </dgm:pt>
    <dgm:pt modelId="{2B9A494A-305D-0946-8DF1-168C8ACAED44}" type="pres">
      <dgm:prSet presAssocID="{6171F66E-BEC2-40B4-8B0B-400E79BF3616}" presName="node" presStyleLbl="node1" presStyleIdx="0" presStyleCnt="6" custLinFactNeighborY="944">
        <dgm:presLayoutVars>
          <dgm:bulletEnabled val="1"/>
        </dgm:presLayoutVars>
      </dgm:prSet>
      <dgm:spPr/>
      <dgm:t>
        <a:bodyPr/>
        <a:lstStyle/>
        <a:p>
          <a:endParaRPr lang="en-US"/>
        </a:p>
      </dgm:t>
    </dgm:pt>
    <dgm:pt modelId="{1637C1FC-BE64-984B-ADFC-66B36F81DBE2}" type="pres">
      <dgm:prSet presAssocID="{ECA8529C-529B-49C6-ADF9-AA9CE0E74AF0}" presName="sibTrans" presStyleCnt="0"/>
      <dgm:spPr/>
    </dgm:pt>
    <dgm:pt modelId="{E04BC45B-5EC1-654F-8C76-CB472946E606}" type="pres">
      <dgm:prSet presAssocID="{82B8253F-A5D8-4F3D-9D54-B479E6DE36D8}" presName="node" presStyleLbl="node1" presStyleIdx="1" presStyleCnt="6">
        <dgm:presLayoutVars>
          <dgm:bulletEnabled val="1"/>
        </dgm:presLayoutVars>
      </dgm:prSet>
      <dgm:spPr/>
      <dgm:t>
        <a:bodyPr/>
        <a:lstStyle/>
        <a:p>
          <a:endParaRPr lang="en-US"/>
        </a:p>
      </dgm:t>
    </dgm:pt>
    <dgm:pt modelId="{44EB60AB-E02A-3E49-9807-39820E95EBD6}" type="pres">
      <dgm:prSet presAssocID="{83B2CCA8-5C8F-4381-966E-DCE2DA8DC957}" presName="sibTrans" presStyleCnt="0"/>
      <dgm:spPr/>
    </dgm:pt>
    <dgm:pt modelId="{E20F1B1A-E701-304B-A5E6-4FC5CA569E60}" type="pres">
      <dgm:prSet presAssocID="{97E04A98-BF11-4CB9-B75F-FBD7D0095ADF}" presName="node" presStyleLbl="node1" presStyleIdx="2" presStyleCnt="6">
        <dgm:presLayoutVars>
          <dgm:bulletEnabled val="1"/>
        </dgm:presLayoutVars>
      </dgm:prSet>
      <dgm:spPr/>
      <dgm:t>
        <a:bodyPr/>
        <a:lstStyle/>
        <a:p>
          <a:endParaRPr lang="en-US"/>
        </a:p>
      </dgm:t>
    </dgm:pt>
    <dgm:pt modelId="{AC957413-4D66-F543-8BE9-3A79FBAEBB78}" type="pres">
      <dgm:prSet presAssocID="{E5144BDB-E113-4DAB-884B-504E1156CBF4}" presName="sibTrans" presStyleCnt="0"/>
      <dgm:spPr/>
    </dgm:pt>
    <dgm:pt modelId="{E0A8B63C-3534-784A-95E5-9D1D7C4D5EC5}" type="pres">
      <dgm:prSet presAssocID="{FE2E1602-C160-4DE5-ACB6-9CB0C9FF65E2}" presName="node" presStyleLbl="node1" presStyleIdx="3" presStyleCnt="6">
        <dgm:presLayoutVars>
          <dgm:bulletEnabled val="1"/>
        </dgm:presLayoutVars>
      </dgm:prSet>
      <dgm:spPr/>
      <dgm:t>
        <a:bodyPr/>
        <a:lstStyle/>
        <a:p>
          <a:endParaRPr lang="en-US"/>
        </a:p>
      </dgm:t>
    </dgm:pt>
    <dgm:pt modelId="{F893B8B5-5792-AB4B-9950-F03EE4BCADBA}" type="pres">
      <dgm:prSet presAssocID="{14A18064-70AD-4FD6-8CEC-E45A1A99C0DB}" presName="sibTrans" presStyleCnt="0"/>
      <dgm:spPr/>
    </dgm:pt>
    <dgm:pt modelId="{9D0CC368-62BA-DB4F-8652-038D5D53ACEF}" type="pres">
      <dgm:prSet presAssocID="{F8571545-857D-49F5-B722-C758E7E723BE}" presName="node" presStyleLbl="node1" presStyleIdx="4" presStyleCnt="6">
        <dgm:presLayoutVars>
          <dgm:bulletEnabled val="1"/>
        </dgm:presLayoutVars>
      </dgm:prSet>
      <dgm:spPr/>
      <dgm:t>
        <a:bodyPr/>
        <a:lstStyle/>
        <a:p>
          <a:endParaRPr lang="en-US"/>
        </a:p>
      </dgm:t>
    </dgm:pt>
    <dgm:pt modelId="{4D3ACE46-C6AC-6244-BE08-4DC5981F81A6}" type="pres">
      <dgm:prSet presAssocID="{6E812541-417D-4CDB-B101-801F3929237B}" presName="sibTrans" presStyleCnt="0"/>
      <dgm:spPr/>
    </dgm:pt>
    <dgm:pt modelId="{5F40CEBC-ACA5-0243-AEA6-9621AF05C68F}" type="pres">
      <dgm:prSet presAssocID="{8971FB3C-CFCD-4FFE-85ED-2B2FE3018427}" presName="node" presStyleLbl="node1" presStyleIdx="5" presStyleCnt="6">
        <dgm:presLayoutVars>
          <dgm:bulletEnabled val="1"/>
        </dgm:presLayoutVars>
      </dgm:prSet>
      <dgm:spPr/>
      <dgm:t>
        <a:bodyPr/>
        <a:lstStyle/>
        <a:p>
          <a:endParaRPr lang="en-US"/>
        </a:p>
      </dgm:t>
    </dgm:pt>
  </dgm:ptLst>
  <dgm:cxnLst>
    <dgm:cxn modelId="{FD85620F-AB89-844F-AE81-F06D3DBA9D19}" type="presOf" srcId="{F8571545-857D-49F5-B722-C758E7E723BE}" destId="{9D0CC368-62BA-DB4F-8652-038D5D53ACEF}" srcOrd="0" destOrd="0" presId="urn:microsoft.com/office/officeart/2005/8/layout/default"/>
    <dgm:cxn modelId="{7C6A6A8F-1956-465A-9A2D-55D0EEB62B78}" srcId="{425C51EE-89A6-4698-9154-411C2B8867E8}" destId="{97E04A98-BF11-4CB9-B75F-FBD7D0095ADF}" srcOrd="2" destOrd="0" parTransId="{FC138F4C-C139-4F0A-B960-AA1E7AE0D3F9}" sibTransId="{E5144BDB-E113-4DAB-884B-504E1156CBF4}"/>
    <dgm:cxn modelId="{23CAEA4F-43AB-6446-ADCE-F87FCBCAA59B}" type="presOf" srcId="{8971FB3C-CFCD-4FFE-85ED-2B2FE3018427}" destId="{5F40CEBC-ACA5-0243-AEA6-9621AF05C68F}" srcOrd="0" destOrd="0" presId="urn:microsoft.com/office/officeart/2005/8/layout/default"/>
    <dgm:cxn modelId="{DF74F2B7-E5AF-2748-8B0C-C7A5696F24D7}" type="presOf" srcId="{82B8253F-A5D8-4F3D-9D54-B479E6DE36D8}" destId="{E04BC45B-5EC1-654F-8C76-CB472946E606}" srcOrd="0" destOrd="0" presId="urn:microsoft.com/office/officeart/2005/8/layout/default"/>
    <dgm:cxn modelId="{10087582-EB96-2B42-BC3C-8B638B48D3EB}" type="presOf" srcId="{425C51EE-89A6-4698-9154-411C2B8867E8}" destId="{1147D02C-AB7E-B947-89BD-471B2F44D98D}" srcOrd="0" destOrd="0" presId="urn:microsoft.com/office/officeart/2005/8/layout/default"/>
    <dgm:cxn modelId="{C45F2B82-62D8-4548-92EA-81D5895637F6}" type="presOf" srcId="{97E04A98-BF11-4CB9-B75F-FBD7D0095ADF}" destId="{E20F1B1A-E701-304B-A5E6-4FC5CA569E60}" srcOrd="0" destOrd="0" presId="urn:microsoft.com/office/officeart/2005/8/layout/default"/>
    <dgm:cxn modelId="{73CAEF5C-26AD-2940-9F15-EC397D7A9D08}" type="presOf" srcId="{6171F66E-BEC2-40B4-8B0B-400E79BF3616}" destId="{2B9A494A-305D-0946-8DF1-168C8ACAED44}" srcOrd="0" destOrd="0" presId="urn:microsoft.com/office/officeart/2005/8/layout/default"/>
    <dgm:cxn modelId="{A6CA6332-A615-4BC1-ABD9-7B94D96B46B8}" srcId="{425C51EE-89A6-4698-9154-411C2B8867E8}" destId="{F8571545-857D-49F5-B722-C758E7E723BE}" srcOrd="4" destOrd="0" parTransId="{06524E86-D1DA-48EF-AEF7-04C16769A0A1}" sibTransId="{6E812541-417D-4CDB-B101-801F3929237B}"/>
    <dgm:cxn modelId="{6DD54C17-5115-4AA7-8197-A053FC4263BB}" srcId="{425C51EE-89A6-4698-9154-411C2B8867E8}" destId="{FE2E1602-C160-4DE5-ACB6-9CB0C9FF65E2}" srcOrd="3" destOrd="0" parTransId="{39885DA3-72F9-4138-BEAD-6D7AB2F31CC0}" sibTransId="{14A18064-70AD-4FD6-8CEC-E45A1A99C0DB}"/>
    <dgm:cxn modelId="{06EFC775-9EE7-4562-A2A6-5E966E8DB908}" srcId="{425C51EE-89A6-4698-9154-411C2B8867E8}" destId="{6171F66E-BEC2-40B4-8B0B-400E79BF3616}" srcOrd="0" destOrd="0" parTransId="{B1077BE4-6C8A-41BF-A7B6-4152A49473E6}" sibTransId="{ECA8529C-529B-49C6-ADF9-AA9CE0E74AF0}"/>
    <dgm:cxn modelId="{D33CAB91-3FE0-44F3-8DB4-99E1438E5490}" srcId="{425C51EE-89A6-4698-9154-411C2B8867E8}" destId="{82B8253F-A5D8-4F3D-9D54-B479E6DE36D8}" srcOrd="1" destOrd="0" parTransId="{43F499DC-E3AB-4AA2-BBAA-67BFE78FAD82}" sibTransId="{83B2CCA8-5C8F-4381-966E-DCE2DA8DC957}"/>
    <dgm:cxn modelId="{0DB89025-912C-E745-A0F5-83E8B6D0B3AA}" type="presOf" srcId="{FE2E1602-C160-4DE5-ACB6-9CB0C9FF65E2}" destId="{E0A8B63C-3534-784A-95E5-9D1D7C4D5EC5}" srcOrd="0" destOrd="0" presId="urn:microsoft.com/office/officeart/2005/8/layout/default"/>
    <dgm:cxn modelId="{64CEFB81-541C-46D2-B49D-A81C7ABE8BE9}" srcId="{425C51EE-89A6-4698-9154-411C2B8867E8}" destId="{8971FB3C-CFCD-4FFE-85ED-2B2FE3018427}" srcOrd="5" destOrd="0" parTransId="{CCC55A25-C00E-4572-B894-17A21AB8F153}" sibTransId="{7DE7C42E-5FE3-469D-91CE-134BDD902596}"/>
    <dgm:cxn modelId="{F8CA9F3C-F2F2-7D4A-A174-4A91E8D0194E}" type="presParOf" srcId="{1147D02C-AB7E-B947-89BD-471B2F44D98D}" destId="{2B9A494A-305D-0946-8DF1-168C8ACAED44}" srcOrd="0" destOrd="0" presId="urn:microsoft.com/office/officeart/2005/8/layout/default"/>
    <dgm:cxn modelId="{5CA5894A-2052-FC40-A7FB-E88862CACFD3}" type="presParOf" srcId="{1147D02C-AB7E-B947-89BD-471B2F44D98D}" destId="{1637C1FC-BE64-984B-ADFC-66B36F81DBE2}" srcOrd="1" destOrd="0" presId="urn:microsoft.com/office/officeart/2005/8/layout/default"/>
    <dgm:cxn modelId="{CB763C67-A02C-3845-8ED4-E78FAC840263}" type="presParOf" srcId="{1147D02C-AB7E-B947-89BD-471B2F44D98D}" destId="{E04BC45B-5EC1-654F-8C76-CB472946E606}" srcOrd="2" destOrd="0" presId="urn:microsoft.com/office/officeart/2005/8/layout/default"/>
    <dgm:cxn modelId="{1D8DAC4C-BFAE-8046-A4EE-302DC37BBC93}" type="presParOf" srcId="{1147D02C-AB7E-B947-89BD-471B2F44D98D}" destId="{44EB60AB-E02A-3E49-9807-39820E95EBD6}" srcOrd="3" destOrd="0" presId="urn:microsoft.com/office/officeart/2005/8/layout/default"/>
    <dgm:cxn modelId="{E0788AC0-63A1-8C4E-9B38-7958B662400A}" type="presParOf" srcId="{1147D02C-AB7E-B947-89BD-471B2F44D98D}" destId="{E20F1B1A-E701-304B-A5E6-4FC5CA569E60}" srcOrd="4" destOrd="0" presId="urn:microsoft.com/office/officeart/2005/8/layout/default"/>
    <dgm:cxn modelId="{9C46F4A9-8E68-4C49-AB37-C5E69947F13C}" type="presParOf" srcId="{1147D02C-AB7E-B947-89BD-471B2F44D98D}" destId="{AC957413-4D66-F543-8BE9-3A79FBAEBB78}" srcOrd="5" destOrd="0" presId="urn:microsoft.com/office/officeart/2005/8/layout/default"/>
    <dgm:cxn modelId="{758C6452-F76C-BB40-9994-AC009F2B44F9}" type="presParOf" srcId="{1147D02C-AB7E-B947-89BD-471B2F44D98D}" destId="{E0A8B63C-3534-784A-95E5-9D1D7C4D5EC5}" srcOrd="6" destOrd="0" presId="urn:microsoft.com/office/officeart/2005/8/layout/default"/>
    <dgm:cxn modelId="{23C45EC7-09BA-2A41-A866-5554ECAFC43B}" type="presParOf" srcId="{1147D02C-AB7E-B947-89BD-471B2F44D98D}" destId="{F893B8B5-5792-AB4B-9950-F03EE4BCADBA}" srcOrd="7" destOrd="0" presId="urn:microsoft.com/office/officeart/2005/8/layout/default"/>
    <dgm:cxn modelId="{123BDC61-B61E-FD4B-95F8-AB86CCD66484}" type="presParOf" srcId="{1147D02C-AB7E-B947-89BD-471B2F44D98D}" destId="{9D0CC368-62BA-DB4F-8652-038D5D53ACEF}" srcOrd="8" destOrd="0" presId="urn:microsoft.com/office/officeart/2005/8/layout/default"/>
    <dgm:cxn modelId="{82F12E09-9B69-8E41-A98B-ABAD64A2F93B}" type="presParOf" srcId="{1147D02C-AB7E-B947-89BD-471B2F44D98D}" destId="{4D3ACE46-C6AC-6244-BE08-4DC5981F81A6}" srcOrd="9" destOrd="0" presId="urn:microsoft.com/office/officeart/2005/8/layout/default"/>
    <dgm:cxn modelId="{C521007B-CDAF-F94C-A516-0544ECED36CC}" type="presParOf" srcId="{1147D02C-AB7E-B947-89BD-471B2F44D98D}" destId="{5F40CEBC-ACA5-0243-AEA6-9621AF05C68F}"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25C51EE-89A6-4698-9154-411C2B8867E8}" type="doc">
      <dgm:prSet loTypeId="urn:microsoft.com/office/officeart/2005/8/layout/default" loCatId="list" qsTypeId="urn:microsoft.com/office/officeart/2005/8/quickstyle/simple1" qsCatId="simple" csTypeId="urn:microsoft.com/office/officeart/2005/8/colors/accent3_2" csCatId="accent3" phldr="1"/>
      <dgm:spPr/>
      <dgm:t>
        <a:bodyPr/>
        <a:lstStyle/>
        <a:p>
          <a:endParaRPr lang="en-US"/>
        </a:p>
      </dgm:t>
    </dgm:pt>
    <dgm:pt modelId="{6171F66E-BEC2-40B4-8B0B-400E79BF3616}">
      <dgm:prSet/>
      <dgm:spPr>
        <a:solidFill>
          <a:schemeClr val="tx2">
            <a:lumMod val="25000"/>
            <a:lumOff val="75000"/>
          </a:schemeClr>
        </a:solidFill>
      </dgm:spPr>
      <dgm:t>
        <a:bodyPr/>
        <a:lstStyle/>
        <a:p>
          <a:r>
            <a:rPr lang="en-GB" b="0" dirty="0"/>
            <a:t>Please send wellington boots in at the start of the year. </a:t>
          </a:r>
          <a:endParaRPr lang="en-US" dirty="0"/>
        </a:p>
      </dgm:t>
    </dgm:pt>
    <dgm:pt modelId="{B1077BE4-6C8A-41BF-A7B6-4152A49473E6}" type="parTrans" cxnId="{06EFC775-9EE7-4562-A2A6-5E966E8DB908}">
      <dgm:prSet/>
      <dgm:spPr/>
      <dgm:t>
        <a:bodyPr/>
        <a:lstStyle/>
        <a:p>
          <a:endParaRPr lang="en-US"/>
        </a:p>
      </dgm:t>
    </dgm:pt>
    <dgm:pt modelId="{ECA8529C-529B-49C6-ADF9-AA9CE0E74AF0}" type="sibTrans" cxnId="{06EFC775-9EE7-4562-A2A6-5E966E8DB908}">
      <dgm:prSet/>
      <dgm:spPr/>
      <dgm:t>
        <a:bodyPr/>
        <a:lstStyle/>
        <a:p>
          <a:endParaRPr lang="en-US"/>
        </a:p>
      </dgm:t>
    </dgm:pt>
    <dgm:pt modelId="{82B8253F-A5D8-4F3D-9D54-B479E6DE36D8}">
      <dgm:prSet/>
      <dgm:spPr>
        <a:solidFill>
          <a:schemeClr val="tx2">
            <a:lumMod val="25000"/>
            <a:lumOff val="75000"/>
          </a:schemeClr>
        </a:solidFill>
      </dgm:spPr>
      <dgm:t>
        <a:bodyPr/>
        <a:lstStyle/>
        <a:p>
          <a:r>
            <a:rPr lang="en-GB" b="0" dirty="0"/>
            <a:t>Names in all items of clothing and property</a:t>
          </a:r>
          <a:endParaRPr lang="en-US" dirty="0"/>
        </a:p>
      </dgm:t>
    </dgm:pt>
    <dgm:pt modelId="{43F499DC-E3AB-4AA2-BBAA-67BFE78FAD82}" type="parTrans" cxnId="{D33CAB91-3FE0-44F3-8DB4-99E1438E5490}">
      <dgm:prSet/>
      <dgm:spPr/>
      <dgm:t>
        <a:bodyPr/>
        <a:lstStyle/>
        <a:p>
          <a:endParaRPr lang="en-US"/>
        </a:p>
      </dgm:t>
    </dgm:pt>
    <dgm:pt modelId="{83B2CCA8-5C8F-4381-966E-DCE2DA8DC957}" type="sibTrans" cxnId="{D33CAB91-3FE0-44F3-8DB4-99E1438E5490}">
      <dgm:prSet/>
      <dgm:spPr/>
      <dgm:t>
        <a:bodyPr/>
        <a:lstStyle/>
        <a:p>
          <a:endParaRPr lang="en-US"/>
        </a:p>
      </dgm:t>
    </dgm:pt>
    <dgm:pt modelId="{97E04A98-BF11-4CB9-B75F-FBD7D0095ADF}">
      <dgm:prSet/>
      <dgm:spPr>
        <a:solidFill>
          <a:schemeClr val="tx2">
            <a:lumMod val="25000"/>
            <a:lumOff val="75000"/>
          </a:schemeClr>
        </a:solidFill>
      </dgm:spPr>
      <dgm:t>
        <a:bodyPr/>
        <a:lstStyle/>
        <a:p>
          <a:r>
            <a:rPr lang="en-GB" b="0" dirty="0"/>
            <a:t>Please do not bring anything to school all resources are provided in the EYFS.</a:t>
          </a:r>
          <a:endParaRPr lang="en-US" dirty="0"/>
        </a:p>
      </dgm:t>
    </dgm:pt>
    <dgm:pt modelId="{FC138F4C-C139-4F0A-B960-AA1E7AE0D3F9}" type="parTrans" cxnId="{7C6A6A8F-1956-465A-9A2D-55D0EEB62B78}">
      <dgm:prSet/>
      <dgm:spPr/>
      <dgm:t>
        <a:bodyPr/>
        <a:lstStyle/>
        <a:p>
          <a:endParaRPr lang="en-US"/>
        </a:p>
      </dgm:t>
    </dgm:pt>
    <dgm:pt modelId="{E5144BDB-E113-4DAB-884B-504E1156CBF4}" type="sibTrans" cxnId="{7C6A6A8F-1956-465A-9A2D-55D0EEB62B78}">
      <dgm:prSet/>
      <dgm:spPr/>
      <dgm:t>
        <a:bodyPr/>
        <a:lstStyle/>
        <a:p>
          <a:endParaRPr lang="en-US"/>
        </a:p>
      </dgm:t>
    </dgm:pt>
    <dgm:pt modelId="{FE2E1602-C160-4DE5-ACB6-9CB0C9FF65E2}">
      <dgm:prSet/>
      <dgm:spPr>
        <a:solidFill>
          <a:schemeClr val="tx2">
            <a:lumMod val="25000"/>
            <a:lumOff val="75000"/>
          </a:schemeClr>
        </a:solidFill>
      </dgm:spPr>
      <dgm:t>
        <a:bodyPr/>
        <a:lstStyle/>
        <a:p>
          <a:r>
            <a:rPr lang="en-GB" b="0" dirty="0"/>
            <a:t>Water bottles/snacks </a:t>
          </a:r>
          <a:endParaRPr lang="en-US" dirty="0"/>
        </a:p>
      </dgm:t>
    </dgm:pt>
    <dgm:pt modelId="{39885DA3-72F9-4138-BEAD-6D7AB2F31CC0}" type="parTrans" cxnId="{6DD54C17-5115-4AA7-8197-A053FC4263BB}">
      <dgm:prSet/>
      <dgm:spPr/>
      <dgm:t>
        <a:bodyPr/>
        <a:lstStyle/>
        <a:p>
          <a:endParaRPr lang="en-US"/>
        </a:p>
      </dgm:t>
    </dgm:pt>
    <dgm:pt modelId="{14A18064-70AD-4FD6-8CEC-E45A1A99C0DB}" type="sibTrans" cxnId="{6DD54C17-5115-4AA7-8197-A053FC4263BB}">
      <dgm:prSet/>
      <dgm:spPr/>
      <dgm:t>
        <a:bodyPr/>
        <a:lstStyle/>
        <a:p>
          <a:endParaRPr lang="en-US"/>
        </a:p>
      </dgm:t>
    </dgm:pt>
    <dgm:pt modelId="{F8571545-857D-49F5-B722-C758E7E723BE}">
      <dgm:prSet/>
      <dgm:spPr>
        <a:solidFill>
          <a:schemeClr val="tx2">
            <a:lumMod val="25000"/>
            <a:lumOff val="75000"/>
          </a:schemeClr>
        </a:solidFill>
      </dgm:spPr>
      <dgm:t>
        <a:bodyPr/>
        <a:lstStyle/>
        <a:p>
          <a:r>
            <a:rPr lang="en-US" dirty="0"/>
            <a:t>Please ensure all uniform is correct and is in line with the uniform policy.</a:t>
          </a:r>
        </a:p>
      </dgm:t>
    </dgm:pt>
    <dgm:pt modelId="{06524E86-D1DA-48EF-AEF7-04C16769A0A1}" type="parTrans" cxnId="{A6CA6332-A615-4BC1-ABD9-7B94D96B46B8}">
      <dgm:prSet/>
      <dgm:spPr/>
      <dgm:t>
        <a:bodyPr/>
        <a:lstStyle/>
        <a:p>
          <a:endParaRPr lang="en-US"/>
        </a:p>
      </dgm:t>
    </dgm:pt>
    <dgm:pt modelId="{6E812541-417D-4CDB-B101-801F3929237B}" type="sibTrans" cxnId="{A6CA6332-A615-4BC1-ABD9-7B94D96B46B8}">
      <dgm:prSet/>
      <dgm:spPr/>
      <dgm:t>
        <a:bodyPr/>
        <a:lstStyle/>
        <a:p>
          <a:endParaRPr lang="en-US"/>
        </a:p>
      </dgm:t>
    </dgm:pt>
    <dgm:pt modelId="{8971FB3C-CFCD-4FFE-85ED-2B2FE3018427}">
      <dgm:prSet/>
      <dgm:spPr>
        <a:solidFill>
          <a:schemeClr val="tx2">
            <a:lumMod val="25000"/>
            <a:lumOff val="75000"/>
          </a:schemeClr>
        </a:solidFill>
      </dgm:spPr>
      <dgm:t>
        <a:bodyPr/>
        <a:lstStyle/>
        <a:p>
          <a:r>
            <a:rPr lang="en-US" dirty="0"/>
            <a:t>PE</a:t>
          </a:r>
          <a:r>
            <a:rPr lang="en-US" baseline="0" dirty="0"/>
            <a:t> and library day - Monday</a:t>
          </a:r>
          <a:endParaRPr lang="en-US" dirty="0"/>
        </a:p>
      </dgm:t>
    </dgm:pt>
    <dgm:pt modelId="{CCC55A25-C00E-4572-B894-17A21AB8F153}" type="parTrans" cxnId="{64CEFB81-541C-46D2-B49D-A81C7ABE8BE9}">
      <dgm:prSet/>
      <dgm:spPr/>
      <dgm:t>
        <a:bodyPr/>
        <a:lstStyle/>
        <a:p>
          <a:endParaRPr lang="en-US"/>
        </a:p>
      </dgm:t>
    </dgm:pt>
    <dgm:pt modelId="{7DE7C42E-5FE3-469D-91CE-134BDD902596}" type="sibTrans" cxnId="{64CEFB81-541C-46D2-B49D-A81C7ABE8BE9}">
      <dgm:prSet/>
      <dgm:spPr/>
      <dgm:t>
        <a:bodyPr/>
        <a:lstStyle/>
        <a:p>
          <a:endParaRPr lang="en-US"/>
        </a:p>
      </dgm:t>
    </dgm:pt>
    <dgm:pt modelId="{1147D02C-AB7E-B947-89BD-471B2F44D98D}" type="pres">
      <dgm:prSet presAssocID="{425C51EE-89A6-4698-9154-411C2B8867E8}" presName="diagram" presStyleCnt="0">
        <dgm:presLayoutVars>
          <dgm:dir/>
          <dgm:resizeHandles val="exact"/>
        </dgm:presLayoutVars>
      </dgm:prSet>
      <dgm:spPr/>
      <dgm:t>
        <a:bodyPr/>
        <a:lstStyle/>
        <a:p>
          <a:endParaRPr lang="en-US"/>
        </a:p>
      </dgm:t>
    </dgm:pt>
    <dgm:pt modelId="{2B9A494A-305D-0946-8DF1-168C8ACAED44}" type="pres">
      <dgm:prSet presAssocID="{6171F66E-BEC2-40B4-8B0B-400E79BF3616}" presName="node" presStyleLbl="node1" presStyleIdx="0" presStyleCnt="6">
        <dgm:presLayoutVars>
          <dgm:bulletEnabled val="1"/>
        </dgm:presLayoutVars>
      </dgm:prSet>
      <dgm:spPr/>
      <dgm:t>
        <a:bodyPr/>
        <a:lstStyle/>
        <a:p>
          <a:endParaRPr lang="en-US"/>
        </a:p>
      </dgm:t>
    </dgm:pt>
    <dgm:pt modelId="{1637C1FC-BE64-984B-ADFC-66B36F81DBE2}" type="pres">
      <dgm:prSet presAssocID="{ECA8529C-529B-49C6-ADF9-AA9CE0E74AF0}" presName="sibTrans" presStyleCnt="0"/>
      <dgm:spPr/>
    </dgm:pt>
    <dgm:pt modelId="{E04BC45B-5EC1-654F-8C76-CB472946E606}" type="pres">
      <dgm:prSet presAssocID="{82B8253F-A5D8-4F3D-9D54-B479E6DE36D8}" presName="node" presStyleLbl="node1" presStyleIdx="1" presStyleCnt="6">
        <dgm:presLayoutVars>
          <dgm:bulletEnabled val="1"/>
        </dgm:presLayoutVars>
      </dgm:prSet>
      <dgm:spPr/>
      <dgm:t>
        <a:bodyPr/>
        <a:lstStyle/>
        <a:p>
          <a:endParaRPr lang="en-US"/>
        </a:p>
      </dgm:t>
    </dgm:pt>
    <dgm:pt modelId="{44EB60AB-E02A-3E49-9807-39820E95EBD6}" type="pres">
      <dgm:prSet presAssocID="{83B2CCA8-5C8F-4381-966E-DCE2DA8DC957}" presName="sibTrans" presStyleCnt="0"/>
      <dgm:spPr/>
    </dgm:pt>
    <dgm:pt modelId="{E20F1B1A-E701-304B-A5E6-4FC5CA569E60}" type="pres">
      <dgm:prSet presAssocID="{97E04A98-BF11-4CB9-B75F-FBD7D0095ADF}" presName="node" presStyleLbl="node1" presStyleIdx="2" presStyleCnt="6">
        <dgm:presLayoutVars>
          <dgm:bulletEnabled val="1"/>
        </dgm:presLayoutVars>
      </dgm:prSet>
      <dgm:spPr/>
      <dgm:t>
        <a:bodyPr/>
        <a:lstStyle/>
        <a:p>
          <a:endParaRPr lang="en-US"/>
        </a:p>
      </dgm:t>
    </dgm:pt>
    <dgm:pt modelId="{AC957413-4D66-F543-8BE9-3A79FBAEBB78}" type="pres">
      <dgm:prSet presAssocID="{E5144BDB-E113-4DAB-884B-504E1156CBF4}" presName="sibTrans" presStyleCnt="0"/>
      <dgm:spPr/>
    </dgm:pt>
    <dgm:pt modelId="{E0A8B63C-3534-784A-95E5-9D1D7C4D5EC5}" type="pres">
      <dgm:prSet presAssocID="{FE2E1602-C160-4DE5-ACB6-9CB0C9FF65E2}" presName="node" presStyleLbl="node1" presStyleIdx="3" presStyleCnt="6">
        <dgm:presLayoutVars>
          <dgm:bulletEnabled val="1"/>
        </dgm:presLayoutVars>
      </dgm:prSet>
      <dgm:spPr/>
      <dgm:t>
        <a:bodyPr/>
        <a:lstStyle/>
        <a:p>
          <a:endParaRPr lang="en-US"/>
        </a:p>
      </dgm:t>
    </dgm:pt>
    <dgm:pt modelId="{F893B8B5-5792-AB4B-9950-F03EE4BCADBA}" type="pres">
      <dgm:prSet presAssocID="{14A18064-70AD-4FD6-8CEC-E45A1A99C0DB}" presName="sibTrans" presStyleCnt="0"/>
      <dgm:spPr/>
    </dgm:pt>
    <dgm:pt modelId="{9D0CC368-62BA-DB4F-8652-038D5D53ACEF}" type="pres">
      <dgm:prSet presAssocID="{F8571545-857D-49F5-B722-C758E7E723BE}" presName="node" presStyleLbl="node1" presStyleIdx="4" presStyleCnt="6">
        <dgm:presLayoutVars>
          <dgm:bulletEnabled val="1"/>
        </dgm:presLayoutVars>
      </dgm:prSet>
      <dgm:spPr/>
      <dgm:t>
        <a:bodyPr/>
        <a:lstStyle/>
        <a:p>
          <a:endParaRPr lang="en-US"/>
        </a:p>
      </dgm:t>
    </dgm:pt>
    <dgm:pt modelId="{4D3ACE46-C6AC-6244-BE08-4DC5981F81A6}" type="pres">
      <dgm:prSet presAssocID="{6E812541-417D-4CDB-B101-801F3929237B}" presName="sibTrans" presStyleCnt="0"/>
      <dgm:spPr/>
    </dgm:pt>
    <dgm:pt modelId="{5F40CEBC-ACA5-0243-AEA6-9621AF05C68F}" type="pres">
      <dgm:prSet presAssocID="{8971FB3C-CFCD-4FFE-85ED-2B2FE3018427}" presName="node" presStyleLbl="node1" presStyleIdx="5" presStyleCnt="6">
        <dgm:presLayoutVars>
          <dgm:bulletEnabled val="1"/>
        </dgm:presLayoutVars>
      </dgm:prSet>
      <dgm:spPr/>
      <dgm:t>
        <a:bodyPr/>
        <a:lstStyle/>
        <a:p>
          <a:endParaRPr lang="en-US"/>
        </a:p>
      </dgm:t>
    </dgm:pt>
  </dgm:ptLst>
  <dgm:cxnLst>
    <dgm:cxn modelId="{FD85620F-AB89-844F-AE81-F06D3DBA9D19}" type="presOf" srcId="{F8571545-857D-49F5-B722-C758E7E723BE}" destId="{9D0CC368-62BA-DB4F-8652-038D5D53ACEF}" srcOrd="0" destOrd="0" presId="urn:microsoft.com/office/officeart/2005/8/layout/default"/>
    <dgm:cxn modelId="{7C6A6A8F-1956-465A-9A2D-55D0EEB62B78}" srcId="{425C51EE-89A6-4698-9154-411C2B8867E8}" destId="{97E04A98-BF11-4CB9-B75F-FBD7D0095ADF}" srcOrd="2" destOrd="0" parTransId="{FC138F4C-C139-4F0A-B960-AA1E7AE0D3F9}" sibTransId="{E5144BDB-E113-4DAB-884B-504E1156CBF4}"/>
    <dgm:cxn modelId="{23CAEA4F-43AB-6446-ADCE-F87FCBCAA59B}" type="presOf" srcId="{8971FB3C-CFCD-4FFE-85ED-2B2FE3018427}" destId="{5F40CEBC-ACA5-0243-AEA6-9621AF05C68F}" srcOrd="0" destOrd="0" presId="urn:microsoft.com/office/officeart/2005/8/layout/default"/>
    <dgm:cxn modelId="{DF74F2B7-E5AF-2748-8B0C-C7A5696F24D7}" type="presOf" srcId="{82B8253F-A5D8-4F3D-9D54-B479E6DE36D8}" destId="{E04BC45B-5EC1-654F-8C76-CB472946E606}" srcOrd="0" destOrd="0" presId="urn:microsoft.com/office/officeart/2005/8/layout/default"/>
    <dgm:cxn modelId="{10087582-EB96-2B42-BC3C-8B638B48D3EB}" type="presOf" srcId="{425C51EE-89A6-4698-9154-411C2B8867E8}" destId="{1147D02C-AB7E-B947-89BD-471B2F44D98D}" srcOrd="0" destOrd="0" presId="urn:microsoft.com/office/officeart/2005/8/layout/default"/>
    <dgm:cxn modelId="{C45F2B82-62D8-4548-92EA-81D5895637F6}" type="presOf" srcId="{97E04A98-BF11-4CB9-B75F-FBD7D0095ADF}" destId="{E20F1B1A-E701-304B-A5E6-4FC5CA569E60}" srcOrd="0" destOrd="0" presId="urn:microsoft.com/office/officeart/2005/8/layout/default"/>
    <dgm:cxn modelId="{73CAEF5C-26AD-2940-9F15-EC397D7A9D08}" type="presOf" srcId="{6171F66E-BEC2-40B4-8B0B-400E79BF3616}" destId="{2B9A494A-305D-0946-8DF1-168C8ACAED44}" srcOrd="0" destOrd="0" presId="urn:microsoft.com/office/officeart/2005/8/layout/default"/>
    <dgm:cxn modelId="{A6CA6332-A615-4BC1-ABD9-7B94D96B46B8}" srcId="{425C51EE-89A6-4698-9154-411C2B8867E8}" destId="{F8571545-857D-49F5-B722-C758E7E723BE}" srcOrd="4" destOrd="0" parTransId="{06524E86-D1DA-48EF-AEF7-04C16769A0A1}" sibTransId="{6E812541-417D-4CDB-B101-801F3929237B}"/>
    <dgm:cxn modelId="{6DD54C17-5115-4AA7-8197-A053FC4263BB}" srcId="{425C51EE-89A6-4698-9154-411C2B8867E8}" destId="{FE2E1602-C160-4DE5-ACB6-9CB0C9FF65E2}" srcOrd="3" destOrd="0" parTransId="{39885DA3-72F9-4138-BEAD-6D7AB2F31CC0}" sibTransId="{14A18064-70AD-4FD6-8CEC-E45A1A99C0DB}"/>
    <dgm:cxn modelId="{06EFC775-9EE7-4562-A2A6-5E966E8DB908}" srcId="{425C51EE-89A6-4698-9154-411C2B8867E8}" destId="{6171F66E-BEC2-40B4-8B0B-400E79BF3616}" srcOrd="0" destOrd="0" parTransId="{B1077BE4-6C8A-41BF-A7B6-4152A49473E6}" sibTransId="{ECA8529C-529B-49C6-ADF9-AA9CE0E74AF0}"/>
    <dgm:cxn modelId="{D33CAB91-3FE0-44F3-8DB4-99E1438E5490}" srcId="{425C51EE-89A6-4698-9154-411C2B8867E8}" destId="{82B8253F-A5D8-4F3D-9D54-B479E6DE36D8}" srcOrd="1" destOrd="0" parTransId="{43F499DC-E3AB-4AA2-BBAA-67BFE78FAD82}" sibTransId="{83B2CCA8-5C8F-4381-966E-DCE2DA8DC957}"/>
    <dgm:cxn modelId="{0DB89025-912C-E745-A0F5-83E8B6D0B3AA}" type="presOf" srcId="{FE2E1602-C160-4DE5-ACB6-9CB0C9FF65E2}" destId="{E0A8B63C-3534-784A-95E5-9D1D7C4D5EC5}" srcOrd="0" destOrd="0" presId="urn:microsoft.com/office/officeart/2005/8/layout/default"/>
    <dgm:cxn modelId="{64CEFB81-541C-46D2-B49D-A81C7ABE8BE9}" srcId="{425C51EE-89A6-4698-9154-411C2B8867E8}" destId="{8971FB3C-CFCD-4FFE-85ED-2B2FE3018427}" srcOrd="5" destOrd="0" parTransId="{CCC55A25-C00E-4572-B894-17A21AB8F153}" sibTransId="{7DE7C42E-5FE3-469D-91CE-134BDD902596}"/>
    <dgm:cxn modelId="{F8CA9F3C-F2F2-7D4A-A174-4A91E8D0194E}" type="presParOf" srcId="{1147D02C-AB7E-B947-89BD-471B2F44D98D}" destId="{2B9A494A-305D-0946-8DF1-168C8ACAED44}" srcOrd="0" destOrd="0" presId="urn:microsoft.com/office/officeart/2005/8/layout/default"/>
    <dgm:cxn modelId="{5CA5894A-2052-FC40-A7FB-E88862CACFD3}" type="presParOf" srcId="{1147D02C-AB7E-B947-89BD-471B2F44D98D}" destId="{1637C1FC-BE64-984B-ADFC-66B36F81DBE2}" srcOrd="1" destOrd="0" presId="urn:microsoft.com/office/officeart/2005/8/layout/default"/>
    <dgm:cxn modelId="{CB763C67-A02C-3845-8ED4-E78FAC840263}" type="presParOf" srcId="{1147D02C-AB7E-B947-89BD-471B2F44D98D}" destId="{E04BC45B-5EC1-654F-8C76-CB472946E606}" srcOrd="2" destOrd="0" presId="urn:microsoft.com/office/officeart/2005/8/layout/default"/>
    <dgm:cxn modelId="{1D8DAC4C-BFAE-8046-A4EE-302DC37BBC93}" type="presParOf" srcId="{1147D02C-AB7E-B947-89BD-471B2F44D98D}" destId="{44EB60AB-E02A-3E49-9807-39820E95EBD6}" srcOrd="3" destOrd="0" presId="urn:microsoft.com/office/officeart/2005/8/layout/default"/>
    <dgm:cxn modelId="{E0788AC0-63A1-8C4E-9B38-7958B662400A}" type="presParOf" srcId="{1147D02C-AB7E-B947-89BD-471B2F44D98D}" destId="{E20F1B1A-E701-304B-A5E6-4FC5CA569E60}" srcOrd="4" destOrd="0" presId="urn:microsoft.com/office/officeart/2005/8/layout/default"/>
    <dgm:cxn modelId="{9C46F4A9-8E68-4C49-AB37-C5E69947F13C}" type="presParOf" srcId="{1147D02C-AB7E-B947-89BD-471B2F44D98D}" destId="{AC957413-4D66-F543-8BE9-3A79FBAEBB78}" srcOrd="5" destOrd="0" presId="urn:microsoft.com/office/officeart/2005/8/layout/default"/>
    <dgm:cxn modelId="{758C6452-F76C-BB40-9994-AC009F2B44F9}" type="presParOf" srcId="{1147D02C-AB7E-B947-89BD-471B2F44D98D}" destId="{E0A8B63C-3534-784A-95E5-9D1D7C4D5EC5}" srcOrd="6" destOrd="0" presId="urn:microsoft.com/office/officeart/2005/8/layout/default"/>
    <dgm:cxn modelId="{23C45EC7-09BA-2A41-A866-5554ECAFC43B}" type="presParOf" srcId="{1147D02C-AB7E-B947-89BD-471B2F44D98D}" destId="{F893B8B5-5792-AB4B-9950-F03EE4BCADBA}" srcOrd="7" destOrd="0" presId="urn:microsoft.com/office/officeart/2005/8/layout/default"/>
    <dgm:cxn modelId="{123BDC61-B61E-FD4B-95F8-AB86CCD66484}" type="presParOf" srcId="{1147D02C-AB7E-B947-89BD-471B2F44D98D}" destId="{9D0CC368-62BA-DB4F-8652-038D5D53ACEF}" srcOrd="8" destOrd="0" presId="urn:microsoft.com/office/officeart/2005/8/layout/default"/>
    <dgm:cxn modelId="{82F12E09-9B69-8E41-A98B-ABAD64A2F93B}" type="presParOf" srcId="{1147D02C-AB7E-B947-89BD-471B2F44D98D}" destId="{4D3ACE46-C6AC-6244-BE08-4DC5981F81A6}" srcOrd="9" destOrd="0" presId="urn:microsoft.com/office/officeart/2005/8/layout/default"/>
    <dgm:cxn modelId="{C521007B-CDAF-F94C-A516-0544ECED36CC}" type="presParOf" srcId="{1147D02C-AB7E-B947-89BD-471B2F44D98D}" destId="{5F40CEBC-ACA5-0243-AEA6-9621AF05C68F}"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57D5BF-52C5-413B-B6C2-13AE450962E7}">
      <dsp:nvSpPr>
        <dsp:cNvPr id="0" name=""/>
        <dsp:cNvSpPr/>
      </dsp:nvSpPr>
      <dsp:spPr>
        <a:xfrm>
          <a:off x="0" y="48302"/>
          <a:ext cx="5304583" cy="1551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l" defTabSz="1733550">
            <a:lnSpc>
              <a:spcPct val="90000"/>
            </a:lnSpc>
            <a:spcBef>
              <a:spcPct val="0"/>
            </a:spcBef>
            <a:spcAft>
              <a:spcPct val="35000"/>
            </a:spcAft>
          </a:pPr>
          <a:r>
            <a:rPr lang="en-GB" sz="3900" kern="1200"/>
            <a:t>•Mrs Harrison – Class Teacher 4 days </a:t>
          </a:r>
          <a:endParaRPr lang="en-US" sz="3900" kern="1200"/>
        </a:p>
      </dsp:txBody>
      <dsp:txXfrm>
        <a:off x="75734" y="124036"/>
        <a:ext cx="5153115" cy="1399952"/>
      </dsp:txXfrm>
    </dsp:sp>
    <dsp:sp modelId="{0D7083A1-F3A4-4A88-A75A-AC1A612E2CD7}">
      <dsp:nvSpPr>
        <dsp:cNvPr id="0" name=""/>
        <dsp:cNvSpPr/>
      </dsp:nvSpPr>
      <dsp:spPr>
        <a:xfrm>
          <a:off x="0" y="1712042"/>
          <a:ext cx="5304583" cy="155142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lvl="0" algn="l" defTabSz="1733550">
            <a:lnSpc>
              <a:spcPct val="90000"/>
            </a:lnSpc>
            <a:spcBef>
              <a:spcPct val="0"/>
            </a:spcBef>
            <a:spcAft>
              <a:spcPct val="35000"/>
            </a:spcAft>
          </a:pPr>
          <a:r>
            <a:rPr lang="en-GB" sz="3900" kern="1200"/>
            <a:t>•Miss Clark – LSA </a:t>
          </a:r>
          <a:endParaRPr lang="en-US" sz="3900" kern="1200"/>
        </a:p>
      </dsp:txBody>
      <dsp:txXfrm>
        <a:off x="75734" y="1787776"/>
        <a:ext cx="5153115" cy="13999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A494A-305D-0946-8DF1-168C8ACAED44}">
      <dsp:nvSpPr>
        <dsp:cNvPr id="0" name=""/>
        <dsp:cNvSpPr/>
      </dsp:nvSpPr>
      <dsp:spPr>
        <a:xfrm>
          <a:off x="0" y="40290"/>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are kind and respectful</a:t>
          </a:r>
          <a:endParaRPr lang="en-US" sz="4000" kern="1200" dirty="0">
            <a:solidFill>
              <a:srgbClr val="002060"/>
            </a:solidFill>
          </a:endParaRPr>
        </a:p>
      </dsp:txBody>
      <dsp:txXfrm>
        <a:off x="0" y="40290"/>
        <a:ext cx="3286125" cy="1971675"/>
      </dsp:txXfrm>
    </dsp:sp>
    <dsp:sp modelId="{E04BC45B-5EC1-654F-8C76-CB472946E606}">
      <dsp:nvSpPr>
        <dsp:cNvPr id="0" name=""/>
        <dsp:cNvSpPr/>
      </dsp:nvSpPr>
      <dsp:spPr>
        <a:xfrm>
          <a:off x="3614737" y="40290"/>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are gentle</a:t>
          </a:r>
          <a:endParaRPr lang="en-US" sz="4000" kern="1200" dirty="0">
            <a:solidFill>
              <a:srgbClr val="002060"/>
            </a:solidFill>
          </a:endParaRPr>
        </a:p>
      </dsp:txBody>
      <dsp:txXfrm>
        <a:off x="3614737" y="40290"/>
        <a:ext cx="3286125" cy="1971675"/>
      </dsp:txXfrm>
    </dsp:sp>
    <dsp:sp modelId="{E20F1B1A-E701-304B-A5E6-4FC5CA569E60}">
      <dsp:nvSpPr>
        <dsp:cNvPr id="0" name=""/>
        <dsp:cNvSpPr/>
      </dsp:nvSpPr>
      <dsp:spPr>
        <a:xfrm>
          <a:off x="7229475" y="40290"/>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are honest</a:t>
          </a:r>
          <a:endParaRPr lang="en-US" sz="4000" kern="1200" dirty="0">
            <a:solidFill>
              <a:srgbClr val="002060"/>
            </a:solidFill>
          </a:endParaRPr>
        </a:p>
      </dsp:txBody>
      <dsp:txXfrm>
        <a:off x="7229475" y="40290"/>
        <a:ext cx="3286125" cy="1971675"/>
      </dsp:txXfrm>
    </dsp:sp>
    <dsp:sp modelId="{E0A8B63C-3534-784A-95E5-9D1D7C4D5EC5}">
      <dsp:nvSpPr>
        <dsp:cNvPr id="0" name=""/>
        <dsp:cNvSpPr/>
      </dsp:nvSpPr>
      <dsp:spPr>
        <a:xfrm>
          <a:off x="0" y="2340578"/>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listen to people</a:t>
          </a:r>
          <a:endParaRPr lang="en-US" sz="4000" kern="1200" dirty="0">
            <a:solidFill>
              <a:srgbClr val="002060"/>
            </a:solidFill>
          </a:endParaRPr>
        </a:p>
      </dsp:txBody>
      <dsp:txXfrm>
        <a:off x="0" y="2340578"/>
        <a:ext cx="3286125" cy="1971675"/>
      </dsp:txXfrm>
    </dsp:sp>
    <dsp:sp modelId="{9D0CC368-62BA-DB4F-8652-038D5D53ACEF}">
      <dsp:nvSpPr>
        <dsp:cNvPr id="0" name=""/>
        <dsp:cNvSpPr/>
      </dsp:nvSpPr>
      <dsp:spPr>
        <a:xfrm>
          <a:off x="3614737" y="2340578"/>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work hard</a:t>
          </a:r>
          <a:endParaRPr lang="en-US" sz="4000" kern="1200" dirty="0">
            <a:solidFill>
              <a:srgbClr val="002060"/>
            </a:solidFill>
          </a:endParaRPr>
        </a:p>
      </dsp:txBody>
      <dsp:txXfrm>
        <a:off x="3614737" y="2340578"/>
        <a:ext cx="3286125" cy="1971675"/>
      </dsp:txXfrm>
    </dsp:sp>
    <dsp:sp modelId="{5F40CEBC-ACA5-0243-AEA6-9621AF05C68F}">
      <dsp:nvSpPr>
        <dsp:cNvPr id="0" name=""/>
        <dsp:cNvSpPr/>
      </dsp:nvSpPr>
      <dsp:spPr>
        <a:xfrm>
          <a:off x="7229475" y="2340578"/>
          <a:ext cx="3286125" cy="1971675"/>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GB" sz="4000" kern="1200" dirty="0">
              <a:solidFill>
                <a:srgbClr val="002060"/>
              </a:solidFill>
            </a:rPr>
            <a:t>We look after property</a:t>
          </a:r>
          <a:endParaRPr lang="en-US" sz="4000" kern="1200" dirty="0">
            <a:solidFill>
              <a:srgbClr val="002060"/>
            </a:solidFill>
          </a:endParaRPr>
        </a:p>
      </dsp:txBody>
      <dsp:txXfrm>
        <a:off x="7229475" y="2340578"/>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89CC48-0657-DD44-8CF5-E26ED1C4AB97}">
      <dsp:nvSpPr>
        <dsp:cNvPr id="0" name=""/>
        <dsp:cNvSpPr/>
      </dsp:nvSpPr>
      <dsp:spPr>
        <a:xfrm>
          <a:off x="0" y="0"/>
          <a:ext cx="8938260" cy="1305763"/>
        </a:xfrm>
        <a:prstGeom prst="roundRect">
          <a:avLst>
            <a:gd name="adj" fmla="val 10000"/>
          </a:avLst>
        </a:prstGeom>
        <a:solidFill>
          <a:srgbClr val="C7D0C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GB" sz="1700" kern="1200" dirty="0"/>
            <a:t>The first half term your child starts full time school is all about allowing them the opportunity to settle in, make friends and for us to get to know them through play. </a:t>
          </a:r>
          <a:endParaRPr lang="en-US" sz="1700" kern="1200" dirty="0"/>
        </a:p>
      </dsp:txBody>
      <dsp:txXfrm>
        <a:off x="38244" y="38244"/>
        <a:ext cx="7529240" cy="1229275"/>
      </dsp:txXfrm>
    </dsp:sp>
    <dsp:sp modelId="{AA1DF309-C485-9346-9B12-FECDD57D0FDB}">
      <dsp:nvSpPr>
        <dsp:cNvPr id="0" name=""/>
        <dsp:cNvSpPr/>
      </dsp:nvSpPr>
      <dsp:spPr>
        <a:xfrm>
          <a:off x="788669" y="1523390"/>
          <a:ext cx="8938260" cy="1305763"/>
        </a:xfrm>
        <a:prstGeom prst="roundRect">
          <a:avLst>
            <a:gd name="adj" fmla="val 10000"/>
          </a:avLst>
        </a:prstGeom>
        <a:solidFill>
          <a:srgbClr val="F392DE"/>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en-GB" sz="1700" kern="1200" dirty="0"/>
            <a:t>Some children take longer than others to settle in, so please do not worry if your child takes a while to settle, we will get there by working together. </a:t>
          </a:r>
          <a:endParaRPr lang="en-US" sz="1700" kern="1200" dirty="0"/>
        </a:p>
      </dsp:txBody>
      <dsp:txXfrm>
        <a:off x="826913" y="1561634"/>
        <a:ext cx="7224355" cy="1229275"/>
      </dsp:txXfrm>
    </dsp:sp>
    <dsp:sp modelId="{76C23B21-6B4B-954B-BF31-B9F04E08079A}">
      <dsp:nvSpPr>
        <dsp:cNvPr id="0" name=""/>
        <dsp:cNvSpPr/>
      </dsp:nvSpPr>
      <dsp:spPr>
        <a:xfrm>
          <a:off x="1577339" y="3046780"/>
          <a:ext cx="8938260" cy="1305763"/>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GB" sz="1700" kern="1200" dirty="0"/>
            <a:t>During this time observations and assessments will be carried out with your child. There will then be a parents evening</a:t>
          </a:r>
          <a:r>
            <a:rPr lang="en-GB" sz="1700" kern="1200" dirty="0">
              <a:latin typeface="Calibri Light" panose="020F0302020204030204"/>
            </a:rPr>
            <a:t> at</a:t>
          </a:r>
          <a:r>
            <a:rPr lang="en-GB" sz="1700" kern="1200" dirty="0"/>
            <a:t> </a:t>
          </a:r>
          <a:r>
            <a:rPr lang="en-GB" sz="1700" kern="1200" dirty="0">
              <a:latin typeface="Calibri Light" panose="020F0302020204030204"/>
            </a:rPr>
            <a:t>the end of  </a:t>
          </a:r>
          <a:r>
            <a:rPr lang="en-GB" sz="1700" kern="1200" dirty="0"/>
            <a:t>the first half term which will involve talking through what stage your child is at and how we will continue to observe and assess </a:t>
          </a:r>
          <a:r>
            <a:rPr lang="en-GB" sz="1700" kern="1200" dirty="0">
              <a:latin typeface="Calibri Light" panose="020F0302020204030204"/>
            </a:rPr>
            <a:t>them</a:t>
          </a:r>
          <a:r>
            <a:rPr lang="en-GB" sz="1700" kern="1200" dirty="0"/>
            <a:t> </a:t>
          </a:r>
          <a:r>
            <a:rPr lang="en-GB" sz="1700" kern="1200" dirty="0">
              <a:latin typeface="Calibri Light" panose="020F0302020204030204"/>
            </a:rPr>
            <a:t>through</a:t>
          </a:r>
          <a:r>
            <a:rPr lang="en-GB" sz="1700" kern="1200" dirty="0"/>
            <a:t> reception.  </a:t>
          </a:r>
          <a:endParaRPr lang="en-US" sz="1700" kern="1200" dirty="0"/>
        </a:p>
      </dsp:txBody>
      <dsp:txXfrm>
        <a:off x="1615583" y="3085024"/>
        <a:ext cx="7224355" cy="1229275"/>
      </dsp:txXfrm>
    </dsp:sp>
    <dsp:sp modelId="{2B22F10B-B804-C743-9A4F-A12A4C811DF5}">
      <dsp:nvSpPr>
        <dsp:cNvPr id="0" name=""/>
        <dsp:cNvSpPr/>
      </dsp:nvSpPr>
      <dsp:spPr>
        <a:xfrm>
          <a:off x="8089513" y="990203"/>
          <a:ext cx="848746" cy="84874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8280481" y="990203"/>
        <a:ext cx="466810" cy="638681"/>
      </dsp:txXfrm>
    </dsp:sp>
    <dsp:sp modelId="{2F9BC7F5-BC7C-FE44-937B-FF16937BDDD9}">
      <dsp:nvSpPr>
        <dsp:cNvPr id="0" name=""/>
        <dsp:cNvSpPr/>
      </dsp:nvSpPr>
      <dsp:spPr>
        <a:xfrm>
          <a:off x="8878183" y="2504889"/>
          <a:ext cx="848746" cy="848746"/>
        </a:xfrm>
        <a:prstGeom prst="downArrow">
          <a:avLst>
            <a:gd name="adj1" fmla="val 55000"/>
            <a:gd name="adj2" fmla="val 45000"/>
          </a:avLst>
        </a:prstGeom>
        <a:solidFill>
          <a:schemeClr val="accent2">
            <a:tint val="40000"/>
            <a:alpha val="90000"/>
            <a:hueOff val="-3345255"/>
            <a:satOff val="-8332"/>
            <a:lumOff val="-1038"/>
            <a:alphaOff val="0"/>
          </a:schemeClr>
        </a:solidFill>
        <a:ln w="12700" cap="flat" cmpd="sng" algn="ctr">
          <a:solidFill>
            <a:schemeClr val="accent2">
              <a:tint val="40000"/>
              <a:alpha val="90000"/>
              <a:hueOff val="-3345255"/>
              <a:satOff val="-8332"/>
              <a:lumOff val="-103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9069151" y="2504889"/>
        <a:ext cx="466810" cy="63868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A494A-305D-0946-8DF1-168C8ACAED44}">
      <dsp:nvSpPr>
        <dsp:cNvPr id="0" name=""/>
        <dsp:cNvSpPr/>
      </dsp:nvSpPr>
      <dsp:spPr>
        <a:xfrm>
          <a:off x="0"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a:t>Little Wandle </a:t>
          </a:r>
          <a:endParaRPr lang="en-US" sz="3100" kern="1200"/>
        </a:p>
      </dsp:txBody>
      <dsp:txXfrm>
        <a:off x="0" y="40290"/>
        <a:ext cx="3286125" cy="1971675"/>
      </dsp:txXfrm>
    </dsp:sp>
    <dsp:sp modelId="{E04BC45B-5EC1-654F-8C76-CB472946E606}">
      <dsp:nvSpPr>
        <dsp:cNvPr id="0" name=""/>
        <dsp:cNvSpPr/>
      </dsp:nvSpPr>
      <dsp:spPr>
        <a:xfrm>
          <a:off x="3614737"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Daily teaching and same day catch up</a:t>
          </a:r>
          <a:endParaRPr lang="en-US" sz="3100" kern="1200" dirty="0"/>
        </a:p>
      </dsp:txBody>
      <dsp:txXfrm>
        <a:off x="3614737" y="40290"/>
        <a:ext cx="3286125" cy="1971675"/>
      </dsp:txXfrm>
    </dsp:sp>
    <dsp:sp modelId="{E20F1B1A-E701-304B-A5E6-4FC5CA569E60}">
      <dsp:nvSpPr>
        <dsp:cNvPr id="0" name=""/>
        <dsp:cNvSpPr/>
      </dsp:nvSpPr>
      <dsp:spPr>
        <a:xfrm>
          <a:off x="7229475"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Phonics teaching begins with a focus on initial sounds.</a:t>
          </a:r>
          <a:endParaRPr lang="en-US" sz="3100" kern="1200" dirty="0"/>
        </a:p>
      </dsp:txBody>
      <dsp:txXfrm>
        <a:off x="7229475" y="40290"/>
        <a:ext cx="3286125" cy="1971675"/>
      </dsp:txXfrm>
    </dsp:sp>
    <dsp:sp modelId="{E0A8B63C-3534-784A-95E5-9D1D7C4D5EC5}">
      <dsp:nvSpPr>
        <dsp:cNvPr id="0" name=""/>
        <dsp:cNvSpPr/>
      </dsp:nvSpPr>
      <dsp:spPr>
        <a:xfrm>
          <a:off x="0"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a:t>It builds up to blending these sounds to make words.</a:t>
          </a:r>
          <a:endParaRPr lang="en-US" sz="3100" kern="1200"/>
        </a:p>
      </dsp:txBody>
      <dsp:txXfrm>
        <a:off x="0" y="2340578"/>
        <a:ext cx="3286125" cy="1971675"/>
      </dsp:txXfrm>
    </dsp:sp>
    <dsp:sp modelId="{9D0CC368-62BA-DB4F-8652-038D5D53ACEF}">
      <dsp:nvSpPr>
        <dsp:cNvPr id="0" name=""/>
        <dsp:cNvSpPr/>
      </dsp:nvSpPr>
      <dsp:spPr>
        <a:xfrm>
          <a:off x="3614737"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dirty="0"/>
            <a:t>Common exception words are taught alongside this.</a:t>
          </a:r>
          <a:endParaRPr lang="en-US" sz="3100" kern="1200" dirty="0"/>
        </a:p>
      </dsp:txBody>
      <dsp:txXfrm>
        <a:off x="3614737" y="2340578"/>
        <a:ext cx="3286125" cy="1971675"/>
      </dsp:txXfrm>
    </dsp:sp>
    <dsp:sp modelId="{5F40CEBC-ACA5-0243-AEA6-9621AF05C68F}">
      <dsp:nvSpPr>
        <dsp:cNvPr id="0" name=""/>
        <dsp:cNvSpPr/>
      </dsp:nvSpPr>
      <dsp:spPr>
        <a:xfrm>
          <a:off x="7229475"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ctr" defTabSz="1377950">
            <a:lnSpc>
              <a:spcPct val="90000"/>
            </a:lnSpc>
            <a:spcBef>
              <a:spcPct val="0"/>
            </a:spcBef>
            <a:spcAft>
              <a:spcPct val="35000"/>
            </a:spcAft>
          </a:pPr>
          <a:r>
            <a:rPr lang="en-GB" sz="3100" kern="1200"/>
            <a:t>Assessed at the end of each half term.</a:t>
          </a:r>
          <a:endParaRPr lang="en-US" sz="3100" kern="1200"/>
        </a:p>
      </dsp:txBody>
      <dsp:txXfrm>
        <a:off x="7229475" y="2340578"/>
        <a:ext cx="3286125" cy="197167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A494A-305D-0946-8DF1-168C8ACAED44}">
      <dsp:nvSpPr>
        <dsp:cNvPr id="0" name=""/>
        <dsp:cNvSpPr/>
      </dsp:nvSpPr>
      <dsp:spPr>
        <a:xfrm>
          <a:off x="0" y="58903"/>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a:t>Harvest Celebration</a:t>
          </a:r>
        </a:p>
      </dsp:txBody>
      <dsp:txXfrm>
        <a:off x="0" y="58903"/>
        <a:ext cx="3286125" cy="1971675"/>
      </dsp:txXfrm>
    </dsp:sp>
    <dsp:sp modelId="{E04BC45B-5EC1-654F-8C76-CB472946E606}">
      <dsp:nvSpPr>
        <dsp:cNvPr id="0" name=""/>
        <dsp:cNvSpPr/>
      </dsp:nvSpPr>
      <dsp:spPr>
        <a:xfrm>
          <a:off x="3614737"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GB" sz="4300" b="0" kern="1200" dirty="0"/>
            <a:t>Stay and Play</a:t>
          </a:r>
          <a:endParaRPr lang="en-US" sz="4300" kern="1200" dirty="0"/>
        </a:p>
      </dsp:txBody>
      <dsp:txXfrm>
        <a:off x="3614737" y="40290"/>
        <a:ext cx="3286125" cy="1971675"/>
      </dsp:txXfrm>
    </dsp:sp>
    <dsp:sp modelId="{E20F1B1A-E701-304B-A5E6-4FC5CA569E60}">
      <dsp:nvSpPr>
        <dsp:cNvPr id="0" name=""/>
        <dsp:cNvSpPr/>
      </dsp:nvSpPr>
      <dsp:spPr>
        <a:xfrm>
          <a:off x="7229475"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GB" sz="4300" b="0" kern="1200" dirty="0"/>
            <a:t>Pantomime</a:t>
          </a:r>
          <a:endParaRPr lang="en-US" sz="4300" kern="1200" dirty="0"/>
        </a:p>
      </dsp:txBody>
      <dsp:txXfrm>
        <a:off x="7229475" y="40290"/>
        <a:ext cx="3286125" cy="1971675"/>
      </dsp:txXfrm>
    </dsp:sp>
    <dsp:sp modelId="{E0A8B63C-3534-784A-95E5-9D1D7C4D5EC5}">
      <dsp:nvSpPr>
        <dsp:cNvPr id="0" name=""/>
        <dsp:cNvSpPr/>
      </dsp:nvSpPr>
      <dsp:spPr>
        <a:xfrm>
          <a:off x="0"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a:t>Nativity</a:t>
          </a:r>
        </a:p>
      </dsp:txBody>
      <dsp:txXfrm>
        <a:off x="0" y="2340578"/>
        <a:ext cx="3286125" cy="1971675"/>
      </dsp:txXfrm>
    </dsp:sp>
    <dsp:sp modelId="{9D0CC368-62BA-DB4F-8652-038D5D53ACEF}">
      <dsp:nvSpPr>
        <dsp:cNvPr id="0" name=""/>
        <dsp:cNvSpPr/>
      </dsp:nvSpPr>
      <dsp:spPr>
        <a:xfrm>
          <a:off x="3614737"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a:t>Forest School</a:t>
          </a:r>
        </a:p>
      </dsp:txBody>
      <dsp:txXfrm>
        <a:off x="3614737" y="2340578"/>
        <a:ext cx="3286125" cy="1971675"/>
      </dsp:txXfrm>
    </dsp:sp>
    <dsp:sp modelId="{5F40CEBC-ACA5-0243-AEA6-9621AF05C68F}">
      <dsp:nvSpPr>
        <dsp:cNvPr id="0" name=""/>
        <dsp:cNvSpPr/>
      </dsp:nvSpPr>
      <dsp:spPr>
        <a:xfrm>
          <a:off x="7229475"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en-US" sz="4300" kern="1200" dirty="0"/>
            <a:t>Summer</a:t>
          </a:r>
          <a:r>
            <a:rPr lang="en-US" sz="4300" kern="1200" baseline="0" dirty="0"/>
            <a:t> Term Trip</a:t>
          </a:r>
          <a:endParaRPr lang="en-US" sz="4300" kern="1200" dirty="0"/>
        </a:p>
      </dsp:txBody>
      <dsp:txXfrm>
        <a:off x="7229475" y="2340578"/>
        <a:ext cx="3286125" cy="197167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9A494A-305D-0946-8DF1-168C8ACAED44}">
      <dsp:nvSpPr>
        <dsp:cNvPr id="0" name=""/>
        <dsp:cNvSpPr/>
      </dsp:nvSpPr>
      <dsp:spPr>
        <a:xfrm>
          <a:off x="0"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GB" sz="2500" b="0" kern="1200" dirty="0"/>
            <a:t>Please send wellington boots in at the start of the year. </a:t>
          </a:r>
          <a:endParaRPr lang="en-US" sz="2500" kern="1200" dirty="0"/>
        </a:p>
      </dsp:txBody>
      <dsp:txXfrm>
        <a:off x="0" y="40290"/>
        <a:ext cx="3286125" cy="1971675"/>
      </dsp:txXfrm>
    </dsp:sp>
    <dsp:sp modelId="{E04BC45B-5EC1-654F-8C76-CB472946E606}">
      <dsp:nvSpPr>
        <dsp:cNvPr id="0" name=""/>
        <dsp:cNvSpPr/>
      </dsp:nvSpPr>
      <dsp:spPr>
        <a:xfrm>
          <a:off x="3614737"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GB" sz="2500" b="0" kern="1200" dirty="0"/>
            <a:t>Names in all items of clothing and property</a:t>
          </a:r>
          <a:endParaRPr lang="en-US" sz="2500" kern="1200" dirty="0"/>
        </a:p>
      </dsp:txBody>
      <dsp:txXfrm>
        <a:off x="3614737" y="40290"/>
        <a:ext cx="3286125" cy="1971675"/>
      </dsp:txXfrm>
    </dsp:sp>
    <dsp:sp modelId="{E20F1B1A-E701-304B-A5E6-4FC5CA569E60}">
      <dsp:nvSpPr>
        <dsp:cNvPr id="0" name=""/>
        <dsp:cNvSpPr/>
      </dsp:nvSpPr>
      <dsp:spPr>
        <a:xfrm>
          <a:off x="7229475" y="40290"/>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GB" sz="2500" b="0" kern="1200" dirty="0"/>
            <a:t>Please do not bring anything to school all resources are provided in the EYFS.</a:t>
          </a:r>
          <a:endParaRPr lang="en-US" sz="2500" kern="1200" dirty="0"/>
        </a:p>
      </dsp:txBody>
      <dsp:txXfrm>
        <a:off x="7229475" y="40290"/>
        <a:ext cx="3286125" cy="1971675"/>
      </dsp:txXfrm>
    </dsp:sp>
    <dsp:sp modelId="{E0A8B63C-3534-784A-95E5-9D1D7C4D5EC5}">
      <dsp:nvSpPr>
        <dsp:cNvPr id="0" name=""/>
        <dsp:cNvSpPr/>
      </dsp:nvSpPr>
      <dsp:spPr>
        <a:xfrm>
          <a:off x="0"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GB" sz="2500" b="0" kern="1200" dirty="0"/>
            <a:t>Water bottles/snacks </a:t>
          </a:r>
          <a:endParaRPr lang="en-US" sz="2500" kern="1200" dirty="0"/>
        </a:p>
      </dsp:txBody>
      <dsp:txXfrm>
        <a:off x="0" y="2340578"/>
        <a:ext cx="3286125" cy="1971675"/>
      </dsp:txXfrm>
    </dsp:sp>
    <dsp:sp modelId="{9D0CC368-62BA-DB4F-8652-038D5D53ACEF}">
      <dsp:nvSpPr>
        <dsp:cNvPr id="0" name=""/>
        <dsp:cNvSpPr/>
      </dsp:nvSpPr>
      <dsp:spPr>
        <a:xfrm>
          <a:off x="3614737"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Please ensure all uniform is correct and is in line with the uniform policy.</a:t>
          </a:r>
        </a:p>
      </dsp:txBody>
      <dsp:txXfrm>
        <a:off x="3614737" y="2340578"/>
        <a:ext cx="3286125" cy="1971675"/>
      </dsp:txXfrm>
    </dsp:sp>
    <dsp:sp modelId="{5F40CEBC-ACA5-0243-AEA6-9621AF05C68F}">
      <dsp:nvSpPr>
        <dsp:cNvPr id="0" name=""/>
        <dsp:cNvSpPr/>
      </dsp:nvSpPr>
      <dsp:spPr>
        <a:xfrm>
          <a:off x="7229475" y="2340578"/>
          <a:ext cx="3286125" cy="1971675"/>
        </a:xfrm>
        <a:prstGeom prst="rect">
          <a:avLst/>
        </a:prstGeom>
        <a:solidFill>
          <a:schemeClr val="tx2">
            <a:lumMod val="25000"/>
            <a:lumOff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a:t>PE</a:t>
          </a:r>
          <a:r>
            <a:rPr lang="en-US" sz="2500" kern="1200" baseline="0" dirty="0"/>
            <a:t> and library day - Monday</a:t>
          </a:r>
          <a:endParaRPr lang="en-US" sz="2500" kern="1200" dirty="0"/>
        </a:p>
      </dsp:txBody>
      <dsp:txXfrm>
        <a:off x="7229475" y="2340578"/>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F71313-E53B-A743-99C3-4500D67B21FC}" type="datetimeFigureOut">
              <a:rPr lang="en-US" smtClean="0"/>
              <a:t>9/12/2025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747E0D-6492-884E-BA30-FBBF1E06F1E8}" type="slidenum">
              <a:rPr lang="en-US" smtClean="0"/>
              <a:t>‹#›</a:t>
            </a:fld>
            <a:endParaRPr lang="en-US"/>
          </a:p>
        </p:txBody>
      </p:sp>
    </p:spTree>
    <p:extLst>
      <p:ext uri="{BB962C8B-B14F-4D97-AF65-F5344CB8AC3E}">
        <p14:creationId xmlns:p14="http://schemas.microsoft.com/office/powerpoint/2010/main" val="1620742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accent5">
                    <a:lumMod val="50000"/>
                  </a:schemeClr>
                </a:solidFill>
              </a:rPr>
              <a:t>Prime areas of development and learning lay vital foundations in the early years. The three prime areas are: Communication and Language, Personal, Social, Emotional Development and Physical Development. The four specific areas are: Literacy, Mathematics, Understanding the World, Expressive Arts and Design which build on the development gained through the prime areas.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chemeClr val="accent5">
                  <a:lumMod val="50000"/>
                </a:schemeClr>
              </a:solidFill>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cs typeface="Arial" pitchFamily="34" charset="0"/>
              </a:rPr>
              <a:t>The aim is to follow the children’s interests and fascinations and the children are encouraged to be independent in their choice of activity and learning.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cs typeface="Arial" pitchFamily="34" charset="0"/>
              </a:rPr>
              <a:t>There is a strong emphasis on outdoor learning.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accent5">
                  <a:lumMod val="50000"/>
                </a:schemeClr>
              </a:solidFill>
            </a:endParaRPr>
          </a:p>
          <a:p>
            <a:endParaRPr lang="en-US" dirty="0"/>
          </a:p>
        </p:txBody>
      </p:sp>
      <p:sp>
        <p:nvSpPr>
          <p:cNvPr id="4" name="Slide Number Placeholder 3"/>
          <p:cNvSpPr>
            <a:spLocks noGrp="1"/>
          </p:cNvSpPr>
          <p:nvPr>
            <p:ph type="sldNum" sz="quarter" idx="5"/>
          </p:nvPr>
        </p:nvSpPr>
        <p:spPr/>
        <p:txBody>
          <a:bodyPr/>
          <a:lstStyle/>
          <a:p>
            <a:fld id="{4A747E0D-6492-884E-BA30-FBBF1E06F1E8}" type="slidenum">
              <a:rPr lang="en-US" smtClean="0"/>
              <a:t>7</a:t>
            </a:fld>
            <a:endParaRPr lang="en-US"/>
          </a:p>
        </p:txBody>
      </p:sp>
    </p:spTree>
    <p:extLst>
      <p:ext uri="{BB962C8B-B14F-4D97-AF65-F5344CB8AC3E}">
        <p14:creationId xmlns:p14="http://schemas.microsoft.com/office/powerpoint/2010/main" val="3815988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A747E0D-6492-884E-BA30-FBBF1E06F1E8}" type="slidenum">
              <a:rPr lang="en-US" smtClean="0"/>
              <a:t>16</a:t>
            </a:fld>
            <a:endParaRPr lang="en-US"/>
          </a:p>
        </p:txBody>
      </p:sp>
    </p:spTree>
    <p:extLst>
      <p:ext uri="{BB962C8B-B14F-4D97-AF65-F5344CB8AC3E}">
        <p14:creationId xmlns:p14="http://schemas.microsoft.com/office/powerpoint/2010/main" val="2459663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is lots of other events throughout the year so please read the weekly newsletters and check the </a:t>
            </a:r>
            <a:r>
              <a:rPr lang="en-US"/>
              <a:t>school website for dates. </a:t>
            </a:r>
          </a:p>
        </p:txBody>
      </p:sp>
      <p:sp>
        <p:nvSpPr>
          <p:cNvPr id="4" name="Slide Number Placeholder 3"/>
          <p:cNvSpPr>
            <a:spLocks noGrp="1"/>
          </p:cNvSpPr>
          <p:nvPr>
            <p:ph type="sldNum" sz="quarter" idx="5"/>
          </p:nvPr>
        </p:nvSpPr>
        <p:spPr/>
        <p:txBody>
          <a:bodyPr/>
          <a:lstStyle/>
          <a:p>
            <a:fld id="{4A747E0D-6492-884E-BA30-FBBF1E06F1E8}" type="slidenum">
              <a:rPr lang="en-US" smtClean="0"/>
              <a:t>17</a:t>
            </a:fld>
            <a:endParaRPr lang="en-US"/>
          </a:p>
        </p:txBody>
      </p:sp>
    </p:spTree>
    <p:extLst>
      <p:ext uri="{BB962C8B-B14F-4D97-AF65-F5344CB8AC3E}">
        <p14:creationId xmlns:p14="http://schemas.microsoft.com/office/powerpoint/2010/main" val="332388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965A7A7B-B71A-428D-833F-0F3507A6DB13}" type="datetimeFigureOut">
              <a:rPr lang="en-US" dirty="0"/>
              <a:t>9/12/2025</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A65A5C87-DF58-40C8-B092-1DE63DB4547E}" type="slidenum">
              <a:rPr lang="en-US" dirty="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07342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5CF65307-640F-4AE7-B0BE-50C709AD86C5}" type="datetimeFigureOut">
              <a:rPr lang="en-US" dirty="0"/>
              <a:t>9/12/2025</a:t>
            </a:fld>
            <a:endParaRPr lang="en-US" dirty="0"/>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4872182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F77EA1F9-1F0F-4C65-8F6E-9729B924AAAC}" type="datetimeFigureOut">
              <a:rPr lang="en-US" dirty="0"/>
              <a:t>9/12/2025</a:t>
            </a:fld>
            <a:endParaRPr lang="en-US" dirty="0"/>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646147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202278E8-5F4B-47D5-A617-8CCDF75D6A33}" type="datetimeFigureOut">
              <a:rPr lang="en-US" dirty="0"/>
              <a:t>9/12/2025</a:t>
            </a:fld>
            <a:endParaRPr lang="en-US" dirty="0"/>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20742667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16AAFA52-7A21-407F-8339-40DF182D7460}" type="datetimeFigureOut">
              <a:rPr lang="en-US" dirty="0"/>
              <a:t>9/12/2025</a:t>
            </a:fld>
            <a:endParaRPr lang="en-US" dirty="0"/>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92279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96770335-1C1A-4243-9BDD-9630C417D284}" type="datetimeFigureOut">
              <a:rPr lang="en-US" dirty="0"/>
              <a:t>9/12/2025</a:t>
            </a:fld>
            <a:endParaRPr lang="en-US" dirty="0"/>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521826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141513F-8EBD-4612-96F4-CC3E309609AF}" type="datetimeFigureOut">
              <a:rPr lang="en-US" dirty="0"/>
              <a:t>9/12/2025</a:t>
            </a:fld>
            <a:endParaRPr lang="en-US" dirty="0"/>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2883016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6E6483A1-31A8-47A2-AB0A-53A7803D5EBF}" type="datetimeFigureOut">
              <a:rPr lang="en-US" dirty="0"/>
              <a:t>9/12/2025</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9140781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noChangeAspect="1"/>
          </p:cNvSpPr>
          <p:nvPr>
            <p:ph type="pic" idx="1"/>
          </p:nvPr>
        </p:nvSpPr>
        <p:spPr>
          <a:xfrm>
            <a:off x="4965192" y="1161288"/>
            <a:ext cx="6729984" cy="4645152"/>
          </a:xfrm>
        </p:spPr>
        <p:txBody>
          <a:bodyPr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6D8810B9-2C7C-4CAF-99E2-617AE20BA331}" type="datetimeFigureOut">
              <a:rPr lang="en-US" dirty="0"/>
              <a:t>9/12/2025</a:t>
            </a:fld>
            <a:endParaRPr lang="en-US" dirty="0"/>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2562256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F248F9EB-9D34-4B41-B66C-5FAF50876D2D}" type="datetimeFigureOut">
              <a:rPr lang="en-US" dirty="0"/>
              <a:t>9/12/2025</a:t>
            </a:fld>
            <a:endParaRPr lang="en-US" dirty="0"/>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3241724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34489A26-CAA1-4690-8C1F-1641B1B97745}" type="datetimeFigureOut">
              <a:rPr lang="en-US" dirty="0"/>
              <a:t>9/12/2025</a:t>
            </a:fld>
            <a:endParaRPr lang="en-US" dirty="0"/>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A65A5C87-DF58-40C8-B092-1DE63DB4547E}" type="slidenum">
              <a:rPr lang="en-US" dirty="0"/>
              <a:t>‹#›</a:t>
            </a:fld>
            <a:endParaRPr lang="en-US" dirty="0"/>
          </a:p>
        </p:txBody>
      </p:sp>
    </p:spTree>
    <p:extLst>
      <p:ext uri="{BB962C8B-B14F-4D97-AF65-F5344CB8AC3E}">
        <p14:creationId xmlns:p14="http://schemas.microsoft.com/office/powerpoint/2010/main" val="1355050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E93E0A-5177-400C-87C9-C93AF466EC49}" type="datetimeFigureOut">
              <a:rPr lang="en-US" dirty="0"/>
              <a:t>9/12/2025</a:t>
            </a:fld>
            <a:endParaRPr lang="en-US" dirty="0"/>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917615-2DB4-4DAA-9DE3-B2B689A846E0}" type="slidenum">
              <a:rPr lang="en-US" dirty="0"/>
              <a:t>‹#›</a:t>
            </a:fld>
            <a:endParaRPr lang="en-US" dirty="0"/>
          </a:p>
        </p:txBody>
      </p:sp>
    </p:spTree>
    <p:extLst>
      <p:ext uri="{BB962C8B-B14F-4D97-AF65-F5344CB8AC3E}">
        <p14:creationId xmlns:p14="http://schemas.microsoft.com/office/powerpoint/2010/main" val="1980117395"/>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jpeg"/><Relationship Id="rId7" Type="http://schemas.openxmlformats.org/officeDocument/2006/relationships/diagramColors" Target="../diagrams/colors5.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89754" y="639097"/>
            <a:ext cx="6253317" cy="3686015"/>
          </a:xfrm>
        </p:spPr>
        <p:txBody>
          <a:bodyPr>
            <a:normAutofit/>
          </a:bodyPr>
          <a:lstStyle/>
          <a:p>
            <a:r>
              <a:rPr lang="en-GB" dirty="0"/>
              <a:t>Meet the teacher </a:t>
            </a:r>
          </a:p>
        </p:txBody>
      </p:sp>
      <p:sp>
        <p:nvSpPr>
          <p:cNvPr id="3" name="Subtitle 2"/>
          <p:cNvSpPr>
            <a:spLocks noGrp="1"/>
          </p:cNvSpPr>
          <p:nvPr>
            <p:ph type="subTitle" idx="1"/>
          </p:nvPr>
        </p:nvSpPr>
        <p:spPr>
          <a:xfrm>
            <a:off x="5289753" y="4672739"/>
            <a:ext cx="6269347" cy="1021498"/>
          </a:xfrm>
        </p:spPr>
        <p:txBody>
          <a:bodyPr vert="horz" lIns="91440" tIns="45720" rIns="91440" bIns="45720" rtlCol="0">
            <a:normAutofit/>
          </a:bodyPr>
          <a:lstStyle/>
          <a:p>
            <a:r>
              <a:rPr lang="en-GB">
                <a:solidFill>
                  <a:schemeClr val="tx1">
                    <a:lumMod val="85000"/>
                    <a:lumOff val="15000"/>
                  </a:schemeClr>
                </a:solidFill>
              </a:rPr>
              <a:t>Acorn Class</a:t>
            </a:r>
          </a:p>
        </p:txBody>
      </p:sp>
      <p:pic>
        <p:nvPicPr>
          <p:cNvPr id="5" name="Picture 4" descr="Polka Dot Wallpaper &amp; Spotted Wallpaper | I Love Wallpaper">
            <a:extLst>
              <a:ext uri="{FF2B5EF4-FFF2-40B4-BE49-F238E27FC236}">
                <a16:creationId xmlns:a16="http://schemas.microsoft.com/office/drawing/2014/main" id="{C6D82E87-EC1A-44D4-26A8-F1FD44CB34BC}"/>
              </a:ext>
            </a:extLst>
          </p:cNvPr>
          <p:cNvPicPr>
            <a:picLocks noChangeAspect="1"/>
          </p:cNvPicPr>
          <p:nvPr/>
        </p:nvPicPr>
        <p:blipFill>
          <a:blip r:embed="rId3"/>
          <a:srcRect l="18403" r="14007"/>
          <a:stretch>
            <a:fillRect/>
          </a:stretch>
        </p:blipFill>
        <p:spPr>
          <a:xfrm>
            <a:off x="-1" y="1"/>
            <a:ext cx="4635315" cy="6857999"/>
          </a:xfrm>
          <a:prstGeom prst="rect">
            <a:avLst/>
          </a:prstGeom>
        </p:spPr>
      </p:pic>
      <p:sp>
        <p:nvSpPr>
          <p:cNvPr id="4" name="SMARTInkShape-1">
            <a:extLst>
              <a:ext uri="{FF2B5EF4-FFF2-40B4-BE49-F238E27FC236}">
                <a16:creationId xmlns:a16="http://schemas.microsoft.com/office/drawing/2014/main" id="{3101D982-1495-47B7-987C-AC974A6DF5E9}"/>
              </a:ext>
            </a:extLst>
          </p:cNvPr>
          <p:cNvSpPr/>
          <p:nvPr>
            <p:custDataLst>
              <p:tags r:id="rId1"/>
            </p:custDataLst>
          </p:nvPr>
        </p:nvSpPr>
        <p:spPr>
          <a:xfrm>
            <a:off x="11413927" y="4933950"/>
            <a:ext cx="3374" cy="31751"/>
          </a:xfrm>
          <a:custGeom>
            <a:avLst/>
            <a:gdLst/>
            <a:ahLst/>
            <a:cxnLst/>
            <a:rect l="0" t="0" r="0" b="0"/>
            <a:pathLst>
              <a:path w="3374" h="31751">
                <a:moveTo>
                  <a:pt x="3373" y="0"/>
                </a:moveTo>
                <a:lnTo>
                  <a:pt x="3373" y="0"/>
                </a:lnTo>
                <a:lnTo>
                  <a:pt x="0" y="3371"/>
                </a:lnTo>
                <a:lnTo>
                  <a:pt x="229" y="12552"/>
                </a:lnTo>
                <a:lnTo>
                  <a:pt x="3373" y="3175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EC6F6-D260-EEBA-E885-D3068105BAA7}"/>
              </a:ext>
            </a:extLst>
          </p:cNvPr>
          <p:cNvSpPr>
            <a:spLocks noGrp="1"/>
          </p:cNvSpPr>
          <p:nvPr>
            <p:ph type="title"/>
          </p:nvPr>
        </p:nvSpPr>
        <p:spPr>
          <a:xfrm>
            <a:off x="6361916" y="235227"/>
            <a:ext cx="4591005" cy="1960234"/>
          </a:xfrm>
        </p:spPr>
        <p:txBody>
          <a:bodyPr>
            <a:normAutofit/>
          </a:bodyPr>
          <a:lstStyle/>
          <a:p>
            <a:r>
              <a:rPr lang="en-GB" sz="4400"/>
              <a:t>Acorn Class Team</a:t>
            </a:r>
          </a:p>
        </p:txBody>
      </p:sp>
      <p:graphicFrame>
        <p:nvGraphicFramePr>
          <p:cNvPr id="14" name="Content Placeholder 2">
            <a:extLst>
              <a:ext uri="{FF2B5EF4-FFF2-40B4-BE49-F238E27FC236}">
                <a16:creationId xmlns:a16="http://schemas.microsoft.com/office/drawing/2014/main" id="{5AB14EC7-4B6F-36DF-9B82-713E8DB6624F}"/>
              </a:ext>
            </a:extLst>
          </p:cNvPr>
          <p:cNvGraphicFramePr>
            <a:graphicFrameLocks noGrp="1"/>
          </p:cNvGraphicFramePr>
          <p:nvPr>
            <p:ph idx="1"/>
            <p:extLst>
              <p:ext uri="{D42A27DB-BD31-4B8C-83A1-F6EECF244321}">
                <p14:modId xmlns:p14="http://schemas.microsoft.com/office/powerpoint/2010/main" val="197197000"/>
              </p:ext>
            </p:extLst>
          </p:nvPr>
        </p:nvGraphicFramePr>
        <p:xfrm>
          <a:off x="6370200" y="2790855"/>
          <a:ext cx="5304583" cy="33117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Polka Dot Wallpaper &amp; Spotted Wallpaper | I Love Wallpaper">
            <a:extLst>
              <a:ext uri="{FF2B5EF4-FFF2-40B4-BE49-F238E27FC236}">
                <a16:creationId xmlns:a16="http://schemas.microsoft.com/office/drawing/2014/main" id="{0F97A73C-1CB0-5D75-F809-A6D563FF8200}"/>
              </a:ext>
            </a:extLst>
          </p:cNvPr>
          <p:cNvPicPr>
            <a:picLocks noChangeAspect="1"/>
          </p:cNvPicPr>
          <p:nvPr/>
        </p:nvPicPr>
        <p:blipFill>
          <a:blip r:embed="rId7"/>
          <a:srcRect t="7726" r="-1" b="7725"/>
          <a:stretch>
            <a:fillRect/>
          </a:stretch>
        </p:blipFill>
        <p:spPr>
          <a:xfrm>
            <a:off x="-1" y="10"/>
            <a:ext cx="4682273" cy="6857990"/>
          </a:xfrm>
          <a:prstGeom prst="rect">
            <a:avLst/>
          </a:prstGeom>
        </p:spPr>
      </p:pic>
    </p:spTree>
    <p:extLst>
      <p:ext uri="{BB962C8B-B14F-4D97-AF65-F5344CB8AC3E}">
        <p14:creationId xmlns:p14="http://schemas.microsoft.com/office/powerpoint/2010/main" val="1047829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Polka Dot Wallpaper &amp; Spotted Wallpaper | I Love Wallpaper">
            <a:extLst>
              <a:ext uri="{FF2B5EF4-FFF2-40B4-BE49-F238E27FC236}">
                <a16:creationId xmlns:a16="http://schemas.microsoft.com/office/drawing/2014/main" id="{EB1F8927-80DB-BA7E-4C06-31840500EEE8}"/>
              </a:ext>
            </a:extLst>
          </p:cNvPr>
          <p:cNvPicPr>
            <a:picLocks noChangeAspect="1"/>
          </p:cNvPicPr>
          <p:nvPr/>
        </p:nvPicPr>
        <p:blipFill>
          <a:blip r:embed="rId2"/>
          <a:srcRect t="22243" b="21507"/>
          <a:stretch>
            <a:fillRect/>
          </a:stretch>
        </p:blipFill>
        <p:spPr>
          <a:xfrm>
            <a:off x="-2871" y="15311"/>
            <a:ext cx="5312076" cy="6834183"/>
          </a:xfrm>
          <a:prstGeom prst="rect">
            <a:avLst/>
          </a:prstGeom>
        </p:spPr>
      </p:pic>
      <p:pic>
        <p:nvPicPr>
          <p:cNvPr id="4" name="Picture 3" descr="A screenshot of a computer&#10;&#10;AI-generated content may be incorrect.">
            <a:extLst>
              <a:ext uri="{FF2B5EF4-FFF2-40B4-BE49-F238E27FC236}">
                <a16:creationId xmlns:a16="http://schemas.microsoft.com/office/drawing/2014/main" id="{4FE44598-541E-BB37-6465-3FC1E33DEB8B}"/>
              </a:ext>
            </a:extLst>
          </p:cNvPr>
          <p:cNvPicPr>
            <a:picLocks noChangeAspect="1"/>
          </p:cNvPicPr>
          <p:nvPr/>
        </p:nvPicPr>
        <p:blipFill>
          <a:blip r:embed="rId3"/>
          <a:srcRect l="47861" t="30685" r="22691" b="32771"/>
          <a:stretch>
            <a:fillRect/>
          </a:stretch>
        </p:blipFill>
        <p:spPr>
          <a:xfrm>
            <a:off x="5875865" y="580860"/>
            <a:ext cx="6182934" cy="5954815"/>
          </a:xfrm>
          <a:prstGeom prst="rect">
            <a:avLst/>
          </a:prstGeom>
        </p:spPr>
      </p:pic>
      <p:sp>
        <p:nvSpPr>
          <p:cNvPr id="5" name="TextBox 4">
            <a:extLst>
              <a:ext uri="{FF2B5EF4-FFF2-40B4-BE49-F238E27FC236}">
                <a16:creationId xmlns:a16="http://schemas.microsoft.com/office/drawing/2014/main" id="{F3F5E330-58C0-711F-D1DA-DC30276B2A69}"/>
              </a:ext>
            </a:extLst>
          </p:cNvPr>
          <p:cNvSpPr txBox="1"/>
          <p:nvPr/>
        </p:nvSpPr>
        <p:spPr>
          <a:xfrm>
            <a:off x="728869" y="1789043"/>
            <a:ext cx="4041913"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Agenda</a:t>
            </a:r>
            <a:endParaRPr lang="en-US"/>
          </a:p>
        </p:txBody>
      </p:sp>
    </p:spTree>
    <p:extLst>
      <p:ext uri="{BB962C8B-B14F-4D97-AF65-F5344CB8AC3E}">
        <p14:creationId xmlns:p14="http://schemas.microsoft.com/office/powerpoint/2010/main" val="4121791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841D5C-2362-D3F1-F70D-46F014C2E4D0}"/>
            </a:ext>
          </a:extLst>
        </p:cNvPr>
        <p:cNvGrpSpPr/>
        <p:nvPr/>
      </p:nvGrpSpPr>
      <p:grpSpPr>
        <a:xfrm>
          <a:off x="0" y="0"/>
          <a:ext cx="0" cy="0"/>
          <a:chOff x="0" y="0"/>
          <a:chExt cx="0" cy="0"/>
        </a:xfrm>
      </p:grpSpPr>
      <p:pic>
        <p:nvPicPr>
          <p:cNvPr id="3" name="Picture 2" descr="Polka Dot Wallpaper &amp; Spotted Wallpaper | I Love Wallpaper">
            <a:extLst>
              <a:ext uri="{FF2B5EF4-FFF2-40B4-BE49-F238E27FC236}">
                <a16:creationId xmlns:a16="http://schemas.microsoft.com/office/drawing/2014/main" id="{629D3754-9F90-6108-C867-D6FC9EC75877}"/>
              </a:ext>
            </a:extLst>
          </p:cNvPr>
          <p:cNvPicPr>
            <a:picLocks noChangeAspect="1"/>
          </p:cNvPicPr>
          <p:nvPr/>
        </p:nvPicPr>
        <p:blipFill>
          <a:blip r:embed="rId2"/>
          <a:srcRect t="22243" b="21507"/>
          <a:stretch>
            <a:fillRect/>
          </a:stretch>
        </p:blipFill>
        <p:spPr>
          <a:xfrm>
            <a:off x="-2871" y="15311"/>
            <a:ext cx="5312076" cy="6834183"/>
          </a:xfrm>
          <a:prstGeom prst="rect">
            <a:avLst/>
          </a:prstGeom>
        </p:spPr>
      </p:pic>
      <p:sp>
        <p:nvSpPr>
          <p:cNvPr id="5" name="TextBox 4">
            <a:extLst>
              <a:ext uri="{FF2B5EF4-FFF2-40B4-BE49-F238E27FC236}">
                <a16:creationId xmlns:a16="http://schemas.microsoft.com/office/drawing/2014/main" id="{F7B1E8E7-45E1-5BDF-0ADE-0CAFDC0F0DB2}"/>
              </a:ext>
            </a:extLst>
          </p:cNvPr>
          <p:cNvSpPr txBox="1"/>
          <p:nvPr/>
        </p:nvSpPr>
        <p:spPr>
          <a:xfrm>
            <a:off x="728869" y="1789043"/>
            <a:ext cx="4041913"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Values</a:t>
            </a:r>
          </a:p>
        </p:txBody>
      </p:sp>
      <p:pic>
        <p:nvPicPr>
          <p:cNvPr id="2" name="Picture 1" descr="A screenshot of a computer&#10;&#10;AI-generated content may be incorrect.">
            <a:extLst>
              <a:ext uri="{FF2B5EF4-FFF2-40B4-BE49-F238E27FC236}">
                <a16:creationId xmlns:a16="http://schemas.microsoft.com/office/drawing/2014/main" id="{0AB9AA8B-2F7B-E3CD-58BF-E4201A9E8FBF}"/>
              </a:ext>
            </a:extLst>
          </p:cNvPr>
          <p:cNvPicPr>
            <a:picLocks noChangeAspect="1"/>
          </p:cNvPicPr>
          <p:nvPr/>
        </p:nvPicPr>
        <p:blipFill>
          <a:blip r:embed="rId3"/>
          <a:srcRect l="49524" t="26360" r="23321" b="30420"/>
          <a:stretch>
            <a:fillRect/>
          </a:stretch>
        </p:blipFill>
        <p:spPr>
          <a:xfrm>
            <a:off x="5705060" y="207065"/>
            <a:ext cx="6483187" cy="6500667"/>
          </a:xfrm>
          <a:prstGeom prst="rect">
            <a:avLst/>
          </a:prstGeom>
        </p:spPr>
      </p:pic>
    </p:spTree>
    <p:extLst>
      <p:ext uri="{BB962C8B-B14F-4D97-AF65-F5344CB8AC3E}">
        <p14:creationId xmlns:p14="http://schemas.microsoft.com/office/powerpoint/2010/main" val="16439367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AB916AC-3A3C-FAC2-9CC4-43E7B3AB4D5C}"/>
            </a:ext>
          </a:extLst>
        </p:cNvPr>
        <p:cNvGrpSpPr/>
        <p:nvPr/>
      </p:nvGrpSpPr>
      <p:grpSpPr>
        <a:xfrm>
          <a:off x="0" y="0"/>
          <a:ext cx="0" cy="0"/>
          <a:chOff x="0" y="0"/>
          <a:chExt cx="0" cy="0"/>
        </a:xfrm>
      </p:grpSpPr>
      <p:pic>
        <p:nvPicPr>
          <p:cNvPr id="6" name="Picture 5" descr="Polka Dot Wallpaper &amp; Spotted Wallpaper | I Love Wallpaper">
            <a:extLst>
              <a:ext uri="{FF2B5EF4-FFF2-40B4-BE49-F238E27FC236}">
                <a16:creationId xmlns:a16="http://schemas.microsoft.com/office/drawing/2014/main" id="{2456B3C6-3E50-02A7-F3EA-BF558B402E0F}"/>
              </a:ext>
            </a:extLst>
          </p:cNvPr>
          <p:cNvPicPr>
            <a:picLocks noChangeAspect="1"/>
          </p:cNvPicPr>
          <p:nvPr/>
        </p:nvPicPr>
        <p:blipFill>
          <a:blip r:embed="rId2"/>
          <a:srcRect t="22243" b="21507"/>
          <a:stretch>
            <a:fillRect/>
          </a:stretch>
        </p:blipFill>
        <p:spPr>
          <a:xfrm>
            <a:off x="-2872" y="15311"/>
            <a:ext cx="12194871" cy="6834183"/>
          </a:xfrm>
          <a:prstGeom prst="rect">
            <a:avLst/>
          </a:prstGeom>
        </p:spPr>
      </p:pic>
      <p:graphicFrame>
        <p:nvGraphicFramePr>
          <p:cNvPr id="4" name="Content Placeholder 2">
            <a:extLst>
              <a:ext uri="{FF2B5EF4-FFF2-40B4-BE49-F238E27FC236}">
                <a16:creationId xmlns:a16="http://schemas.microsoft.com/office/drawing/2014/main" id="{F202BF5A-76D3-D41F-4008-5BB50FF3E740}"/>
              </a:ext>
            </a:extLst>
          </p:cNvPr>
          <p:cNvGraphicFramePr>
            <a:graphicFrameLocks/>
          </p:cNvGraphicFramePr>
          <p:nvPr>
            <p:extLst>
              <p:ext uri="{D42A27DB-BD31-4B8C-83A1-F6EECF244321}">
                <p14:modId xmlns:p14="http://schemas.microsoft.com/office/powerpoint/2010/main" val="539588475"/>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2AF9CD40-E741-FCDA-2426-C8442189BF37}"/>
              </a:ext>
            </a:extLst>
          </p:cNvPr>
          <p:cNvSpPr txBox="1"/>
          <p:nvPr/>
        </p:nvSpPr>
        <p:spPr>
          <a:xfrm>
            <a:off x="2793376" y="309122"/>
            <a:ext cx="6602373"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School Rules</a:t>
            </a:r>
          </a:p>
        </p:txBody>
      </p:sp>
    </p:spTree>
    <p:extLst>
      <p:ext uri="{BB962C8B-B14F-4D97-AF65-F5344CB8AC3E}">
        <p14:creationId xmlns:p14="http://schemas.microsoft.com/office/powerpoint/2010/main" val="768483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E65D5D2-477D-53AC-2280-02C8D86A15D8}"/>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74AD481D-D072-92F3-A9A0-997AECC28E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869BFDD6-B85D-3555-2FA7-6D21A8861970}"/>
              </a:ext>
            </a:extLst>
          </p:cNvPr>
          <p:cNvSpPr>
            <a:spLocks noGrp="1"/>
          </p:cNvSpPr>
          <p:nvPr>
            <p:ph type="sldNum" sz="quarter" idx="12"/>
          </p:nvPr>
        </p:nvSpPr>
        <p:spPr/>
        <p:txBody>
          <a:bodyPr/>
          <a:lstStyle/>
          <a:p>
            <a:fld id="{A65A5C87-DF58-40C8-B092-1DE63DB4547E}" type="slidenum">
              <a:rPr lang="en-US" dirty="0"/>
              <a:t>6</a:t>
            </a:fld>
            <a:endParaRPr lang="en-US" dirty="0"/>
          </a:p>
        </p:txBody>
      </p:sp>
      <p:pic>
        <p:nvPicPr>
          <p:cNvPr id="5" name="Picture 4" descr="Polka Dot Wallpaper &amp; Spotted Wallpaper | I Love Wallpaper">
            <a:extLst>
              <a:ext uri="{FF2B5EF4-FFF2-40B4-BE49-F238E27FC236}">
                <a16:creationId xmlns:a16="http://schemas.microsoft.com/office/drawing/2014/main" id="{E8E5FC00-A501-F5A8-BEEF-5CACDE5C6715}"/>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5FDC0CE1-CF3C-C941-A151-4BF6FFC1D9EA}"/>
              </a:ext>
            </a:extLst>
          </p:cNvPr>
          <p:cNvSpPr txBox="1"/>
          <p:nvPr/>
        </p:nvSpPr>
        <p:spPr>
          <a:xfrm>
            <a:off x="3682580" y="183465"/>
            <a:ext cx="4823966"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Behaviour</a:t>
            </a:r>
          </a:p>
        </p:txBody>
      </p:sp>
      <p:pic>
        <p:nvPicPr>
          <p:cNvPr id="7" name="Picture 6">
            <a:extLst>
              <a:ext uri="{FF2B5EF4-FFF2-40B4-BE49-F238E27FC236}">
                <a16:creationId xmlns:a16="http://schemas.microsoft.com/office/drawing/2014/main" id="{DA1663B7-9FD6-A86A-B76B-FE354211B863}"/>
              </a:ext>
            </a:extLst>
          </p:cNvPr>
          <p:cNvPicPr>
            <a:picLocks noChangeAspect="1"/>
          </p:cNvPicPr>
          <p:nvPr/>
        </p:nvPicPr>
        <p:blipFill>
          <a:blip r:embed="rId3"/>
          <a:stretch>
            <a:fillRect/>
          </a:stretch>
        </p:blipFill>
        <p:spPr>
          <a:xfrm>
            <a:off x="4138056" y="2640701"/>
            <a:ext cx="4123313" cy="2628837"/>
          </a:xfrm>
          <a:prstGeom prst="rect">
            <a:avLst/>
          </a:prstGeom>
        </p:spPr>
      </p:pic>
      <p:pic>
        <p:nvPicPr>
          <p:cNvPr id="9" name="Picture 8">
            <a:extLst>
              <a:ext uri="{FF2B5EF4-FFF2-40B4-BE49-F238E27FC236}">
                <a16:creationId xmlns:a16="http://schemas.microsoft.com/office/drawing/2014/main" id="{87C8B564-BB9D-9B3E-E352-7F6664D29013}"/>
              </a:ext>
            </a:extLst>
          </p:cNvPr>
          <p:cNvPicPr>
            <a:picLocks noChangeAspect="1"/>
          </p:cNvPicPr>
          <p:nvPr/>
        </p:nvPicPr>
        <p:blipFill>
          <a:blip r:embed="rId4"/>
          <a:stretch>
            <a:fillRect/>
          </a:stretch>
        </p:blipFill>
        <p:spPr>
          <a:xfrm>
            <a:off x="8261369" y="4388414"/>
            <a:ext cx="3930630" cy="2454275"/>
          </a:xfrm>
          <a:prstGeom prst="rect">
            <a:avLst/>
          </a:prstGeom>
        </p:spPr>
      </p:pic>
      <p:pic>
        <p:nvPicPr>
          <p:cNvPr id="10" name="Picture 9">
            <a:extLst>
              <a:ext uri="{FF2B5EF4-FFF2-40B4-BE49-F238E27FC236}">
                <a16:creationId xmlns:a16="http://schemas.microsoft.com/office/drawing/2014/main" id="{F857FCA7-6F7B-328E-EC4B-05B692BB632A}"/>
              </a:ext>
            </a:extLst>
          </p:cNvPr>
          <p:cNvPicPr>
            <a:picLocks noChangeAspect="1"/>
          </p:cNvPicPr>
          <p:nvPr/>
        </p:nvPicPr>
        <p:blipFill>
          <a:blip r:embed="rId5"/>
          <a:stretch>
            <a:fillRect/>
          </a:stretch>
        </p:blipFill>
        <p:spPr>
          <a:xfrm>
            <a:off x="-2872" y="1640115"/>
            <a:ext cx="4299808" cy="2514790"/>
          </a:xfrm>
          <a:prstGeom prst="rect">
            <a:avLst/>
          </a:prstGeom>
        </p:spPr>
      </p:pic>
    </p:spTree>
    <p:extLst>
      <p:ext uri="{BB962C8B-B14F-4D97-AF65-F5344CB8AC3E}">
        <p14:creationId xmlns:p14="http://schemas.microsoft.com/office/powerpoint/2010/main" val="2636229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29FD7-9524-401B-C2BF-9A2C26CAFB1F}"/>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E52EA16D-EC85-17A6-BAF5-884CF180C2E5}"/>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B6360E20-4E53-EF5A-671C-4A5058CCE403}"/>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65F0771-5C94-0C09-DC74-E24867867CD1}"/>
              </a:ext>
            </a:extLst>
          </p:cNvPr>
          <p:cNvSpPr>
            <a:spLocks noGrp="1"/>
          </p:cNvSpPr>
          <p:nvPr>
            <p:ph type="sldNum" sz="quarter" idx="12"/>
          </p:nvPr>
        </p:nvSpPr>
        <p:spPr/>
        <p:txBody>
          <a:bodyPr/>
          <a:lstStyle/>
          <a:p>
            <a:fld id="{A65A5C87-DF58-40C8-B092-1DE63DB4547E}" type="slidenum">
              <a:rPr lang="en-US" dirty="0"/>
              <a:t>7</a:t>
            </a:fld>
            <a:endParaRPr lang="en-US" dirty="0"/>
          </a:p>
        </p:txBody>
      </p:sp>
      <p:pic>
        <p:nvPicPr>
          <p:cNvPr id="5" name="Picture 4" descr="Polka Dot Wallpaper &amp; Spotted Wallpaper | I Love Wallpaper">
            <a:extLst>
              <a:ext uri="{FF2B5EF4-FFF2-40B4-BE49-F238E27FC236}">
                <a16:creationId xmlns:a16="http://schemas.microsoft.com/office/drawing/2014/main" id="{6F6AB1A4-9B92-2DC2-5C66-379E2A720AD9}"/>
              </a:ext>
            </a:extLst>
          </p:cNvPr>
          <p:cNvPicPr>
            <a:picLocks noGrp="1" noRot="1" noChangeAspect="1" noMove="1" noResize="1" noEditPoints="1" noAdjustHandles="1" noChangeArrowheads="1" noChangeShapeType="1" noCrop="1"/>
          </p:cNvPicPr>
          <p:nvPr/>
        </p:nvPicPr>
        <p:blipFill>
          <a:blip r:embed="rId3"/>
          <a:srcRect t="22243" b="21507"/>
          <a:stretch>
            <a:fillRect/>
          </a:stretch>
        </p:blipFill>
        <p:spPr>
          <a:xfrm>
            <a:off x="-2872" y="15311"/>
            <a:ext cx="12194871" cy="6834183"/>
          </a:xfrm>
          <a:prstGeom prst="rect">
            <a:avLst/>
          </a:prstGeom>
        </p:spPr>
      </p:pic>
      <p:pic>
        <p:nvPicPr>
          <p:cNvPr id="6" name="Picture 5" descr="Graphical user interface, application, Word&#10;&#10;Description automatically generated">
            <a:extLst>
              <a:ext uri="{FF2B5EF4-FFF2-40B4-BE49-F238E27FC236}">
                <a16:creationId xmlns:a16="http://schemas.microsoft.com/office/drawing/2014/main" id="{65B22535-5A32-DF9A-617E-C00A018DF5D5}"/>
              </a:ext>
            </a:extLst>
          </p:cNvPr>
          <p:cNvPicPr>
            <a:picLocks noChangeAspect="1"/>
          </p:cNvPicPr>
          <p:nvPr/>
        </p:nvPicPr>
        <p:blipFill rotWithShape="1">
          <a:blip r:embed="rId4"/>
          <a:srcRect l="20945" t="20486" r="20406" b="17027"/>
          <a:stretch/>
        </p:blipFill>
        <p:spPr>
          <a:xfrm>
            <a:off x="1318665" y="288485"/>
            <a:ext cx="9557882" cy="6364594"/>
          </a:xfrm>
          <a:prstGeom prst="rect">
            <a:avLst/>
          </a:prstGeom>
          <a:ln>
            <a:noFill/>
          </a:ln>
        </p:spPr>
      </p:pic>
    </p:spTree>
    <p:extLst>
      <p:ext uri="{BB962C8B-B14F-4D97-AF65-F5344CB8AC3E}">
        <p14:creationId xmlns:p14="http://schemas.microsoft.com/office/powerpoint/2010/main" val="1909025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CD716-DEEE-39E4-BB10-A4A799E2C84B}"/>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A40E6899-B821-6CFF-CA70-9625DAEFAF2B}"/>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1602B0F8-FEB2-7D54-F697-F091C19C51E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05CBE5C5-C23B-2DC0-437C-FB215411B26D}"/>
              </a:ext>
            </a:extLst>
          </p:cNvPr>
          <p:cNvSpPr>
            <a:spLocks noGrp="1"/>
          </p:cNvSpPr>
          <p:nvPr>
            <p:ph type="sldNum" sz="quarter" idx="12"/>
          </p:nvPr>
        </p:nvSpPr>
        <p:spPr/>
        <p:txBody>
          <a:bodyPr/>
          <a:lstStyle/>
          <a:p>
            <a:fld id="{A65A5C87-DF58-40C8-B092-1DE63DB4547E}" type="slidenum">
              <a:rPr lang="en-US" dirty="0"/>
              <a:t>8</a:t>
            </a:fld>
            <a:endParaRPr lang="en-US" dirty="0"/>
          </a:p>
        </p:txBody>
      </p:sp>
      <p:pic>
        <p:nvPicPr>
          <p:cNvPr id="5" name="Picture 4" descr="Polka Dot Wallpaper &amp; Spotted Wallpaper | I Love Wallpaper">
            <a:extLst>
              <a:ext uri="{FF2B5EF4-FFF2-40B4-BE49-F238E27FC236}">
                <a16:creationId xmlns:a16="http://schemas.microsoft.com/office/drawing/2014/main" id="{A770E489-726F-57DA-19F5-A3D06D3F8B75}"/>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pic>
        <p:nvPicPr>
          <p:cNvPr id="7" name="Picture 6">
            <a:extLst>
              <a:ext uri="{FF2B5EF4-FFF2-40B4-BE49-F238E27FC236}">
                <a16:creationId xmlns:a16="http://schemas.microsoft.com/office/drawing/2014/main" id="{C6451647-BD08-F493-A62D-BC24FA2590AF}"/>
              </a:ext>
            </a:extLst>
          </p:cNvPr>
          <p:cNvPicPr>
            <a:picLocks noChangeAspect="1"/>
          </p:cNvPicPr>
          <p:nvPr/>
        </p:nvPicPr>
        <p:blipFill rotWithShape="1">
          <a:blip r:embed="rId3"/>
          <a:srcRect l="28918" t="16208" r="9544" b="13390"/>
          <a:stretch/>
        </p:blipFill>
        <p:spPr>
          <a:xfrm>
            <a:off x="961268" y="124681"/>
            <a:ext cx="10269463" cy="6608637"/>
          </a:xfrm>
          <a:prstGeom prst="rect">
            <a:avLst/>
          </a:prstGeom>
          <a:ln>
            <a:noFill/>
          </a:ln>
        </p:spPr>
      </p:pic>
    </p:spTree>
    <p:extLst>
      <p:ext uri="{BB962C8B-B14F-4D97-AF65-F5344CB8AC3E}">
        <p14:creationId xmlns:p14="http://schemas.microsoft.com/office/powerpoint/2010/main" val="270312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FB451-C398-8812-58CF-F710FC52883D}"/>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8784A6E8-251D-8FFA-B738-AA1CEA76445F}"/>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3430097C-F45C-CAC5-17ED-37E8E1531477}"/>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8F7FEAC-4A77-8E52-B129-4420B679BBED}"/>
              </a:ext>
            </a:extLst>
          </p:cNvPr>
          <p:cNvSpPr>
            <a:spLocks noGrp="1"/>
          </p:cNvSpPr>
          <p:nvPr>
            <p:ph type="sldNum" sz="quarter" idx="12"/>
          </p:nvPr>
        </p:nvSpPr>
        <p:spPr/>
        <p:txBody>
          <a:bodyPr/>
          <a:lstStyle/>
          <a:p>
            <a:fld id="{A65A5C87-DF58-40C8-B092-1DE63DB4547E}" type="slidenum">
              <a:rPr lang="en-US" dirty="0"/>
              <a:t>9</a:t>
            </a:fld>
            <a:endParaRPr lang="en-US" dirty="0"/>
          </a:p>
        </p:txBody>
      </p:sp>
      <p:pic>
        <p:nvPicPr>
          <p:cNvPr id="5" name="Picture 4" descr="Polka Dot Wallpaper &amp; Spotted Wallpaper | I Love Wallpaper">
            <a:extLst>
              <a:ext uri="{FF2B5EF4-FFF2-40B4-BE49-F238E27FC236}">
                <a16:creationId xmlns:a16="http://schemas.microsoft.com/office/drawing/2014/main" id="{15664FD8-DAE9-6240-5636-581E98BE72DE}"/>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8E7AEDD0-76AB-FAAA-2F39-8959A4AE80DD}"/>
              </a:ext>
            </a:extLst>
          </p:cNvPr>
          <p:cNvSpPr txBox="1"/>
          <p:nvPr/>
        </p:nvSpPr>
        <p:spPr>
          <a:xfrm>
            <a:off x="5919995" y="136525"/>
            <a:ext cx="538120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Assessment</a:t>
            </a:r>
          </a:p>
        </p:txBody>
      </p:sp>
      <p:sp>
        <p:nvSpPr>
          <p:cNvPr id="10" name="TextBox 9">
            <a:extLst>
              <a:ext uri="{FF2B5EF4-FFF2-40B4-BE49-F238E27FC236}">
                <a16:creationId xmlns:a16="http://schemas.microsoft.com/office/drawing/2014/main" id="{8898C8A1-FE3E-9445-8993-21408A434B43}"/>
              </a:ext>
            </a:extLst>
          </p:cNvPr>
          <p:cNvSpPr txBox="1"/>
          <p:nvPr/>
        </p:nvSpPr>
        <p:spPr>
          <a:xfrm>
            <a:off x="4771892" y="1812925"/>
            <a:ext cx="7147392" cy="4488037"/>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indent="-228600" algn="ctr">
              <a:lnSpc>
                <a:spcPct val="90000"/>
              </a:lnSpc>
              <a:spcAft>
                <a:spcPts val="600"/>
              </a:spcAft>
              <a:buFont typeface="Arial" panose="020B0604020202020204" pitchFamily="34" charset="0"/>
              <a:buChar char="•"/>
            </a:pPr>
            <a:r>
              <a:rPr lang="en-US" sz="2400" dirty="0"/>
              <a:t>Ongoing observations of your child’s learning and progress, linked to Early Years Development Matters Framework.</a:t>
            </a:r>
          </a:p>
          <a:p>
            <a:pPr indent="-228600" algn="ctr">
              <a:lnSpc>
                <a:spcPct val="90000"/>
              </a:lnSpc>
              <a:spcAft>
                <a:spcPts val="600"/>
              </a:spcAft>
              <a:buFont typeface="Arial" panose="020B0604020202020204" pitchFamily="34" charset="0"/>
              <a:buChar char="•"/>
            </a:pPr>
            <a:endParaRPr lang="en-US" sz="2400" dirty="0"/>
          </a:p>
          <a:p>
            <a:pPr indent="-228600" algn="ctr">
              <a:lnSpc>
                <a:spcPct val="90000"/>
              </a:lnSpc>
              <a:spcAft>
                <a:spcPts val="600"/>
              </a:spcAft>
              <a:buFont typeface="Arial" panose="020B0604020202020204" pitchFamily="34" charset="0"/>
              <a:buChar char="•"/>
            </a:pPr>
            <a:r>
              <a:rPr lang="en-US" sz="2400" dirty="0"/>
              <a:t>Assessed during independent and focus teaching time – although it may look like they are just playing, each activity has a planned learning objective, providing the opportunity for your child to apply skills previously taught.</a:t>
            </a:r>
          </a:p>
          <a:p>
            <a:pPr algn="ctr">
              <a:lnSpc>
                <a:spcPct val="90000"/>
              </a:lnSpc>
              <a:spcAft>
                <a:spcPts val="600"/>
              </a:spcAft>
            </a:pPr>
            <a:endParaRPr lang="en-US" sz="2400" dirty="0"/>
          </a:p>
          <a:p>
            <a:pPr indent="-228600" algn="ctr">
              <a:lnSpc>
                <a:spcPct val="90000"/>
              </a:lnSpc>
              <a:spcAft>
                <a:spcPts val="600"/>
              </a:spcAft>
              <a:buFont typeface="Arial" panose="020B0604020202020204" pitchFamily="34" charset="0"/>
              <a:buChar char="•"/>
            </a:pPr>
            <a:r>
              <a:rPr lang="en-US" sz="2400" b="1" dirty="0"/>
              <a:t>You can help us! </a:t>
            </a:r>
          </a:p>
        </p:txBody>
      </p:sp>
      <p:pic>
        <p:nvPicPr>
          <p:cNvPr id="1026" name="Picture 2">
            <a:extLst>
              <a:ext uri="{FF2B5EF4-FFF2-40B4-BE49-F238E27FC236}">
                <a16:creationId xmlns:a16="http://schemas.microsoft.com/office/drawing/2014/main" id="{62CE918F-C359-2D05-CD73-D50F615169E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33258"/>
          <a:stretch>
            <a:fillRect/>
          </a:stretch>
        </p:blipFill>
        <p:spPr bwMode="auto">
          <a:xfrm>
            <a:off x="426193" y="2314240"/>
            <a:ext cx="3916635" cy="3485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878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E16AD-C02B-5DD9-B103-4B4C0BE6FB49}"/>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A90FB290-7496-7D90-E326-214222394EAA}"/>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0125B122-ED0A-5C4A-0D9F-7C53C2F6BC9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F57BCB2-B497-F6F5-03AB-A14D18539D33}"/>
              </a:ext>
            </a:extLst>
          </p:cNvPr>
          <p:cNvSpPr>
            <a:spLocks noGrp="1"/>
          </p:cNvSpPr>
          <p:nvPr>
            <p:ph type="sldNum" sz="quarter" idx="12"/>
          </p:nvPr>
        </p:nvSpPr>
        <p:spPr/>
        <p:txBody>
          <a:bodyPr/>
          <a:lstStyle/>
          <a:p>
            <a:fld id="{A65A5C87-DF58-40C8-B092-1DE63DB4547E}" type="slidenum">
              <a:rPr lang="en-US" dirty="0"/>
              <a:t>10</a:t>
            </a:fld>
            <a:endParaRPr lang="en-US" dirty="0"/>
          </a:p>
        </p:txBody>
      </p:sp>
      <p:pic>
        <p:nvPicPr>
          <p:cNvPr id="5" name="Picture 4" descr="Polka Dot Wallpaper &amp; Spotted Wallpaper | I Love Wallpaper">
            <a:extLst>
              <a:ext uri="{FF2B5EF4-FFF2-40B4-BE49-F238E27FC236}">
                <a16:creationId xmlns:a16="http://schemas.microsoft.com/office/drawing/2014/main" id="{5DDB13E7-1CCD-7680-DF12-E454DF6E672D}"/>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pic>
        <p:nvPicPr>
          <p:cNvPr id="11" name="Picture 10" descr="A screenshot of a computer&#10;&#10;AI-generated content may be incorrect.">
            <a:extLst>
              <a:ext uri="{FF2B5EF4-FFF2-40B4-BE49-F238E27FC236}">
                <a16:creationId xmlns:a16="http://schemas.microsoft.com/office/drawing/2014/main" id="{15016961-4AA3-DAB6-4981-03F61B87B617}"/>
              </a:ext>
            </a:extLst>
          </p:cNvPr>
          <p:cNvPicPr>
            <a:picLocks noChangeAspect="1"/>
          </p:cNvPicPr>
          <p:nvPr/>
        </p:nvPicPr>
        <p:blipFill>
          <a:blip r:embed="rId3">
            <a:extLst>
              <a:ext uri="{28A0092B-C50C-407E-A947-70E740481C1C}">
                <a14:useLocalDpi xmlns:a14="http://schemas.microsoft.com/office/drawing/2010/main" val="0"/>
              </a:ext>
            </a:extLst>
          </a:blip>
          <a:srcRect l="19814" t="24107" r="16409" b="17771"/>
          <a:stretch>
            <a:fillRect/>
          </a:stretch>
        </p:blipFill>
        <p:spPr>
          <a:xfrm>
            <a:off x="475368" y="228424"/>
            <a:ext cx="11238389" cy="6401152"/>
          </a:xfrm>
          <a:prstGeom prst="rect">
            <a:avLst/>
          </a:prstGeom>
        </p:spPr>
      </p:pic>
    </p:spTree>
    <p:extLst>
      <p:ext uri="{BB962C8B-B14F-4D97-AF65-F5344CB8AC3E}">
        <p14:creationId xmlns:p14="http://schemas.microsoft.com/office/powerpoint/2010/main" val="2762468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B9B58-62A1-9A50-22E2-7AC837CE4924}"/>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B284A82E-D6AC-CA15-BA82-132ADC203A63}"/>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A8159A46-90C4-1872-2B0D-96EB3CC37D2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8C16953-1FB0-D9A6-1CA0-014B2B103B07}"/>
              </a:ext>
            </a:extLst>
          </p:cNvPr>
          <p:cNvSpPr>
            <a:spLocks noGrp="1"/>
          </p:cNvSpPr>
          <p:nvPr>
            <p:ph type="sldNum" sz="quarter" idx="12"/>
          </p:nvPr>
        </p:nvSpPr>
        <p:spPr/>
        <p:txBody>
          <a:bodyPr/>
          <a:lstStyle/>
          <a:p>
            <a:fld id="{A65A5C87-DF58-40C8-B092-1DE63DB4547E}" type="slidenum">
              <a:rPr lang="en-US" dirty="0"/>
              <a:t>11</a:t>
            </a:fld>
            <a:endParaRPr lang="en-US" dirty="0"/>
          </a:p>
        </p:txBody>
      </p:sp>
      <p:pic>
        <p:nvPicPr>
          <p:cNvPr id="5" name="Picture 4" descr="Polka Dot Wallpaper &amp; Spotted Wallpaper | I Love Wallpaper">
            <a:extLst>
              <a:ext uri="{FF2B5EF4-FFF2-40B4-BE49-F238E27FC236}">
                <a16:creationId xmlns:a16="http://schemas.microsoft.com/office/drawing/2014/main" id="{157F989F-D7E1-5780-DE6D-80A1F3F1C8BC}"/>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DCD597B6-0FEB-6C0F-1993-2CE3D0770B2F}"/>
              </a:ext>
            </a:extLst>
          </p:cNvPr>
          <p:cNvSpPr txBox="1"/>
          <p:nvPr/>
        </p:nvSpPr>
        <p:spPr>
          <a:xfrm>
            <a:off x="3403958" y="248820"/>
            <a:ext cx="538120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Half term</a:t>
            </a:r>
          </a:p>
        </p:txBody>
      </p:sp>
      <p:graphicFrame>
        <p:nvGraphicFramePr>
          <p:cNvPr id="7" name="TextBox 3">
            <a:extLst>
              <a:ext uri="{FF2B5EF4-FFF2-40B4-BE49-F238E27FC236}">
                <a16:creationId xmlns:a16="http://schemas.microsoft.com/office/drawing/2014/main" id="{85EF8E20-230A-B2B5-4DDF-25333DD4F26D}"/>
              </a:ext>
            </a:extLst>
          </p:cNvPr>
          <p:cNvGraphicFramePr/>
          <p:nvPr>
            <p:extLst>
              <p:ext uri="{D42A27DB-BD31-4B8C-83A1-F6EECF244321}">
                <p14:modId xmlns:p14="http://schemas.microsoft.com/office/powerpoint/2010/main" val="2235168736"/>
              </p:ext>
            </p:extLst>
          </p:nvPr>
        </p:nvGraphicFramePr>
        <p:xfrm>
          <a:off x="1094873" y="1739247"/>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0468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F8D1D-4AA7-C25D-1FC7-604E591FE573}"/>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EEACF398-D054-6791-2CB4-B0E2A649F72E}"/>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E56EEA5D-8FF0-1910-3D7D-D1DC4DB383A1}"/>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103070B-DE31-9F7A-2650-168E2691D41A}"/>
              </a:ext>
            </a:extLst>
          </p:cNvPr>
          <p:cNvSpPr>
            <a:spLocks noGrp="1"/>
          </p:cNvSpPr>
          <p:nvPr>
            <p:ph type="sldNum" sz="quarter" idx="12"/>
          </p:nvPr>
        </p:nvSpPr>
        <p:spPr/>
        <p:txBody>
          <a:bodyPr/>
          <a:lstStyle/>
          <a:p>
            <a:fld id="{A65A5C87-DF58-40C8-B092-1DE63DB4547E}" type="slidenum">
              <a:rPr lang="en-US" dirty="0"/>
              <a:t>12</a:t>
            </a:fld>
            <a:endParaRPr lang="en-US" dirty="0"/>
          </a:p>
        </p:txBody>
      </p:sp>
      <p:pic>
        <p:nvPicPr>
          <p:cNvPr id="5" name="Picture 4" descr="Polka Dot Wallpaper &amp; Spotted Wallpaper | I Love Wallpaper">
            <a:extLst>
              <a:ext uri="{FF2B5EF4-FFF2-40B4-BE49-F238E27FC236}">
                <a16:creationId xmlns:a16="http://schemas.microsoft.com/office/drawing/2014/main" id="{9E3D1859-3B8F-3609-F834-37749A62ED36}"/>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1D3E0E61-8A8A-9E4F-E7E6-B5F4143B52CF}"/>
              </a:ext>
            </a:extLst>
          </p:cNvPr>
          <p:cNvSpPr txBox="1"/>
          <p:nvPr/>
        </p:nvSpPr>
        <p:spPr>
          <a:xfrm>
            <a:off x="3403958" y="248820"/>
            <a:ext cx="538120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Phonics</a:t>
            </a:r>
          </a:p>
        </p:txBody>
      </p:sp>
      <p:graphicFrame>
        <p:nvGraphicFramePr>
          <p:cNvPr id="7" name="Content Placeholder 2">
            <a:extLst>
              <a:ext uri="{FF2B5EF4-FFF2-40B4-BE49-F238E27FC236}">
                <a16:creationId xmlns:a16="http://schemas.microsoft.com/office/drawing/2014/main" id="{FB94A02B-E56F-A3F4-3E9D-845F822AE2B4}"/>
              </a:ext>
            </a:extLst>
          </p:cNvPr>
          <p:cNvGraphicFramePr>
            <a:graphicFrameLocks/>
          </p:cNvGraphicFramePr>
          <p:nvPr>
            <p:extLst>
              <p:ext uri="{D42A27DB-BD31-4B8C-83A1-F6EECF244321}">
                <p14:modId xmlns:p14="http://schemas.microsoft.com/office/powerpoint/2010/main" val="1277998477"/>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9438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27A8E-1B69-8A1C-836F-F9D2C2DA3219}"/>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5E255494-271E-845C-A915-CF6206461975}"/>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BA110056-6873-0925-626E-69E3390D156D}"/>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F1F4C54-8484-52FE-D1EB-9338F3566C78}"/>
              </a:ext>
            </a:extLst>
          </p:cNvPr>
          <p:cNvSpPr>
            <a:spLocks noGrp="1"/>
          </p:cNvSpPr>
          <p:nvPr>
            <p:ph type="sldNum" sz="quarter" idx="12"/>
          </p:nvPr>
        </p:nvSpPr>
        <p:spPr/>
        <p:txBody>
          <a:bodyPr/>
          <a:lstStyle/>
          <a:p>
            <a:fld id="{A65A5C87-DF58-40C8-B092-1DE63DB4547E}" type="slidenum">
              <a:rPr lang="en-US" dirty="0"/>
              <a:t>13</a:t>
            </a:fld>
            <a:endParaRPr lang="en-US" dirty="0"/>
          </a:p>
        </p:txBody>
      </p:sp>
      <p:pic>
        <p:nvPicPr>
          <p:cNvPr id="5" name="Picture 4" descr="Polka Dot Wallpaper &amp; Spotted Wallpaper | I Love Wallpaper">
            <a:extLst>
              <a:ext uri="{FF2B5EF4-FFF2-40B4-BE49-F238E27FC236}">
                <a16:creationId xmlns:a16="http://schemas.microsoft.com/office/drawing/2014/main" id="{66B8AFD3-BCD9-A0CE-2AEC-0DA272BCB12E}"/>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6F405C5E-0B3D-FBE1-1666-5E1B83AC3E59}"/>
              </a:ext>
            </a:extLst>
          </p:cNvPr>
          <p:cNvSpPr txBox="1"/>
          <p:nvPr/>
        </p:nvSpPr>
        <p:spPr>
          <a:xfrm>
            <a:off x="3403958" y="136525"/>
            <a:ext cx="5381209"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Reading</a:t>
            </a:r>
          </a:p>
        </p:txBody>
      </p:sp>
      <p:sp>
        <p:nvSpPr>
          <p:cNvPr id="10" name="TextBox 9">
            <a:extLst>
              <a:ext uri="{FF2B5EF4-FFF2-40B4-BE49-F238E27FC236}">
                <a16:creationId xmlns:a16="http://schemas.microsoft.com/office/drawing/2014/main" id="{AC24655B-E3D4-7FFB-20C0-096C86ACC1B8}"/>
              </a:ext>
            </a:extLst>
          </p:cNvPr>
          <p:cNvSpPr txBox="1"/>
          <p:nvPr/>
        </p:nvSpPr>
        <p:spPr>
          <a:xfrm>
            <a:off x="451032" y="1827451"/>
            <a:ext cx="11287059" cy="4528899"/>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SzPct val="65000"/>
            </a:pPr>
            <a:r>
              <a:rPr lang="en-GB" sz="2000" dirty="0">
                <a:latin typeface="Arial"/>
                <a:cs typeface="Arial"/>
              </a:rPr>
              <a:t>Your child will read 3 times a week with an adult and books will be changed once a week. </a:t>
            </a:r>
          </a:p>
          <a:p>
            <a:pPr>
              <a:buSzPct val="65000"/>
            </a:pPr>
            <a:endParaRPr lang="en-GB" sz="2000" dirty="0">
              <a:latin typeface="Arial"/>
              <a:cs typeface="Arial"/>
            </a:endParaRPr>
          </a:p>
          <a:p>
            <a:pPr>
              <a:buSzPct val="65000"/>
            </a:pPr>
            <a:r>
              <a:rPr lang="en-GB" sz="2000" dirty="0">
                <a:latin typeface="Arial"/>
                <a:cs typeface="Arial"/>
              </a:rPr>
              <a:t>The reading book and a book bag book will be sent home on a Thursday.</a:t>
            </a:r>
          </a:p>
          <a:p>
            <a:pPr>
              <a:buSzPct val="65000"/>
            </a:pPr>
            <a:endParaRPr lang="en-GB" sz="2000" dirty="0">
              <a:latin typeface="Arial"/>
              <a:cs typeface="Arial"/>
            </a:endParaRPr>
          </a:p>
          <a:p>
            <a:pPr>
              <a:buSzPct val="65000"/>
            </a:pPr>
            <a:r>
              <a:rPr lang="en-GB" sz="2000" dirty="0">
                <a:latin typeface="Arial"/>
                <a:cs typeface="Arial"/>
              </a:rPr>
              <a:t>Please return the books on Thursday. We will not issue a new book until the previous ones are returned.</a:t>
            </a:r>
          </a:p>
          <a:p>
            <a:pPr>
              <a:buSzPct val="65000"/>
            </a:pPr>
            <a:endParaRPr lang="en-GB" sz="2000" dirty="0">
              <a:latin typeface="Arial" pitchFamily="34" charset="0"/>
              <a:cs typeface="Arial" pitchFamily="34" charset="0"/>
            </a:endParaRPr>
          </a:p>
          <a:p>
            <a:pPr>
              <a:buSzPct val="65000"/>
            </a:pPr>
            <a:r>
              <a:rPr lang="en-GB" sz="2000" dirty="0">
                <a:latin typeface="Arial"/>
                <a:cs typeface="Arial"/>
              </a:rPr>
              <a:t>The school books are arranged in phases, enabling your child to practise the sounds they have been learning in their Phonics teaching.</a:t>
            </a:r>
          </a:p>
          <a:p>
            <a:pPr>
              <a:buSzPct val="65000"/>
            </a:pPr>
            <a:endParaRPr lang="en-GB" sz="2000" dirty="0">
              <a:latin typeface="Arial"/>
              <a:cs typeface="Arial"/>
            </a:endParaRPr>
          </a:p>
          <a:p>
            <a:pPr>
              <a:buSzPct val="65000"/>
            </a:pPr>
            <a:r>
              <a:rPr lang="en-GB" sz="2000" dirty="0">
                <a:latin typeface="Arial"/>
                <a:cs typeface="Arial"/>
              </a:rPr>
              <a:t>Children should be reading the books at 90% fluency. </a:t>
            </a:r>
          </a:p>
          <a:p>
            <a:pPr>
              <a:buSzPct val="65000"/>
            </a:pPr>
            <a:endParaRPr lang="en-GB" sz="2000" dirty="0">
              <a:latin typeface="Arial"/>
              <a:cs typeface="Arial"/>
            </a:endParaRPr>
          </a:p>
          <a:p>
            <a:pPr>
              <a:buSzPct val="65000"/>
            </a:pPr>
            <a:r>
              <a:rPr lang="en-GB" sz="2000" dirty="0">
                <a:latin typeface="Arial" pitchFamily="34" charset="0"/>
                <a:cs typeface="Arial" pitchFamily="34" charset="0"/>
              </a:rPr>
              <a:t>We will also begin visiting the school library.</a:t>
            </a:r>
          </a:p>
        </p:txBody>
      </p:sp>
    </p:spTree>
    <p:extLst>
      <p:ext uri="{BB962C8B-B14F-4D97-AF65-F5344CB8AC3E}">
        <p14:creationId xmlns:p14="http://schemas.microsoft.com/office/powerpoint/2010/main" val="19192445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D10E5-D739-15FB-34E2-1005B5E9622F}"/>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005B599A-4C0A-8493-5D74-75C9FE5FB334}"/>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000AD87E-6AE5-9DC2-7E3B-3AB23D8D2B6B}"/>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CA452D3-5CED-62CB-FC34-7B2795B967BD}"/>
              </a:ext>
            </a:extLst>
          </p:cNvPr>
          <p:cNvSpPr>
            <a:spLocks noGrp="1"/>
          </p:cNvSpPr>
          <p:nvPr>
            <p:ph type="sldNum" sz="quarter" idx="12"/>
          </p:nvPr>
        </p:nvSpPr>
        <p:spPr/>
        <p:txBody>
          <a:bodyPr/>
          <a:lstStyle/>
          <a:p>
            <a:fld id="{A65A5C87-DF58-40C8-B092-1DE63DB4547E}" type="slidenum">
              <a:rPr lang="en-US" dirty="0"/>
              <a:t>14</a:t>
            </a:fld>
            <a:endParaRPr lang="en-US" dirty="0"/>
          </a:p>
        </p:txBody>
      </p:sp>
      <p:pic>
        <p:nvPicPr>
          <p:cNvPr id="5" name="Picture 4" descr="Polka Dot Wallpaper &amp; Spotted Wallpaper | I Love Wallpaper">
            <a:extLst>
              <a:ext uri="{FF2B5EF4-FFF2-40B4-BE49-F238E27FC236}">
                <a16:creationId xmlns:a16="http://schemas.microsoft.com/office/drawing/2014/main" id="{597F9B58-E53D-9618-6CCC-153FFDB97C48}"/>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0323A4E0-440A-3CC6-0EFC-21AA44716941}"/>
              </a:ext>
            </a:extLst>
          </p:cNvPr>
          <p:cNvSpPr txBox="1"/>
          <p:nvPr/>
        </p:nvSpPr>
        <p:spPr>
          <a:xfrm>
            <a:off x="140767" y="2254210"/>
            <a:ext cx="3753776" cy="2349579"/>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Reading at home</a:t>
            </a:r>
          </a:p>
        </p:txBody>
      </p:sp>
      <p:sp>
        <p:nvSpPr>
          <p:cNvPr id="10" name="TextBox 9">
            <a:extLst>
              <a:ext uri="{FF2B5EF4-FFF2-40B4-BE49-F238E27FC236}">
                <a16:creationId xmlns:a16="http://schemas.microsoft.com/office/drawing/2014/main" id="{5CE52810-1442-F0FC-56C7-8BDE29F7139E}"/>
              </a:ext>
            </a:extLst>
          </p:cNvPr>
          <p:cNvSpPr txBox="1"/>
          <p:nvPr/>
        </p:nvSpPr>
        <p:spPr>
          <a:xfrm>
            <a:off x="4066919" y="193528"/>
            <a:ext cx="7984314" cy="6572012"/>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SzPct val="65000"/>
              <a:buFont typeface="Wingdings" pitchFamily="2" charset="2"/>
              <a:buChar char="v"/>
              <a:defRPr/>
            </a:pPr>
            <a:r>
              <a:rPr lang="en-GB" dirty="0">
                <a:cs typeface="Arial"/>
              </a:rPr>
              <a:t>Expectation of reading every night and this needs to be recorded in their planners. </a:t>
            </a:r>
          </a:p>
          <a:p>
            <a:pPr>
              <a:buSzPct val="65000"/>
              <a:buFont typeface="Wingdings" pitchFamily="2" charset="2"/>
              <a:buChar char="v"/>
              <a:defRPr/>
            </a:pPr>
            <a:r>
              <a:rPr lang="en-GB" dirty="0">
                <a:cs typeface="Arial"/>
              </a:rPr>
              <a:t>Model positive reading behaviour</a:t>
            </a:r>
            <a:endParaRPr lang="en-GB" dirty="0">
              <a:ea typeface="Calibri"/>
              <a:cs typeface="Arial"/>
            </a:endParaRPr>
          </a:p>
          <a:p>
            <a:pPr>
              <a:buSzPct val="65000"/>
              <a:buFont typeface="Wingdings" pitchFamily="2" charset="2"/>
              <a:buChar char="v"/>
              <a:defRPr/>
            </a:pPr>
            <a:r>
              <a:rPr lang="en-GB" dirty="0">
                <a:cs typeface="Arial"/>
              </a:rPr>
              <a:t>Establish a routine so that reading takes place where it is quiet and without distraction</a:t>
            </a:r>
            <a:endParaRPr lang="en-GB" dirty="0">
              <a:ea typeface="Calibri"/>
              <a:cs typeface="Arial"/>
            </a:endParaRPr>
          </a:p>
          <a:p>
            <a:pPr>
              <a:buSzPct val="65000"/>
              <a:buFont typeface="Wingdings" pitchFamily="2" charset="2"/>
              <a:buChar char="v"/>
              <a:defRPr/>
            </a:pPr>
            <a:r>
              <a:rPr lang="en-GB" dirty="0">
                <a:cs typeface="Arial"/>
              </a:rPr>
              <a:t>Make reading an enjoyable experience</a:t>
            </a:r>
            <a:endParaRPr lang="en-GB" dirty="0">
              <a:ea typeface="Calibri"/>
              <a:cs typeface="Arial"/>
            </a:endParaRPr>
          </a:p>
          <a:p>
            <a:pPr>
              <a:buSzPct val="65000"/>
              <a:defRPr/>
            </a:pPr>
            <a:endParaRPr lang="en-GB" dirty="0">
              <a:cs typeface="Arial" pitchFamily="34" charset="0"/>
            </a:endParaRPr>
          </a:p>
          <a:p>
            <a:pPr>
              <a:buSzPct val="65000"/>
              <a:buFontTx/>
              <a:buNone/>
              <a:defRPr/>
            </a:pPr>
            <a:r>
              <a:rPr lang="en-GB" dirty="0">
                <a:cs typeface="Arial" pitchFamily="34" charset="0"/>
              </a:rPr>
              <a:t>What if my child struggles with a book?</a:t>
            </a:r>
          </a:p>
          <a:p>
            <a:pPr>
              <a:buFont typeface="Wingdings" pitchFamily="2" charset="2"/>
              <a:buChar char="v"/>
              <a:defRPr/>
            </a:pPr>
            <a:r>
              <a:rPr lang="en-GB" dirty="0">
                <a:cs typeface="Arial" pitchFamily="34" charset="0"/>
              </a:rPr>
              <a:t>Allow time for your child to self-correct</a:t>
            </a:r>
          </a:p>
          <a:p>
            <a:pPr>
              <a:buFont typeface="Wingdings" pitchFamily="2" charset="2"/>
              <a:buChar char="v"/>
              <a:defRPr/>
            </a:pPr>
            <a:r>
              <a:rPr lang="en-GB" dirty="0">
                <a:cs typeface="Arial" pitchFamily="34" charset="0"/>
              </a:rPr>
              <a:t>Use positive language when correcting mistakes</a:t>
            </a:r>
          </a:p>
          <a:p>
            <a:pPr>
              <a:buFont typeface="Wingdings" pitchFamily="2" charset="2"/>
              <a:buChar char="v"/>
              <a:defRPr/>
            </a:pPr>
            <a:r>
              <a:rPr lang="en-GB" dirty="0">
                <a:cs typeface="Arial" pitchFamily="34" charset="0"/>
              </a:rPr>
              <a:t>Re-read pages to develop fluency, expression and comprehension</a:t>
            </a:r>
          </a:p>
          <a:p>
            <a:pPr>
              <a:buSzPct val="65000"/>
              <a:buFontTx/>
              <a:buNone/>
              <a:defRPr/>
            </a:pPr>
            <a:endParaRPr lang="en-GB" dirty="0">
              <a:cs typeface="Arial" pitchFamily="34" charset="0"/>
            </a:endParaRPr>
          </a:p>
          <a:p>
            <a:pPr>
              <a:buSzPct val="65000"/>
              <a:buFontTx/>
              <a:buNone/>
              <a:defRPr/>
            </a:pPr>
            <a:r>
              <a:rPr lang="en-GB" dirty="0">
                <a:cs typeface="Arial" pitchFamily="34" charset="0"/>
              </a:rPr>
              <a:t>My child finds their book easy. What should I do to challenge them?</a:t>
            </a:r>
          </a:p>
          <a:p>
            <a:pPr>
              <a:buFont typeface="Wingdings" pitchFamily="2" charset="2"/>
              <a:buChar char="v"/>
              <a:defRPr/>
            </a:pPr>
            <a:r>
              <a:rPr lang="en-GB" dirty="0">
                <a:cs typeface="Arial"/>
              </a:rPr>
              <a:t>Discuss the pictures, characters and plot</a:t>
            </a:r>
            <a:endParaRPr lang="en-GB" dirty="0">
              <a:ea typeface="Calibri"/>
              <a:cs typeface="Arial"/>
            </a:endParaRPr>
          </a:p>
          <a:p>
            <a:pPr>
              <a:buFont typeface="Wingdings" pitchFamily="2" charset="2"/>
              <a:buChar char="v"/>
              <a:defRPr/>
            </a:pPr>
            <a:r>
              <a:rPr lang="en-GB" dirty="0">
                <a:cs typeface="Arial"/>
              </a:rPr>
              <a:t>Retell story in own words and suggest alternate endings</a:t>
            </a:r>
            <a:endParaRPr lang="en-GB" dirty="0">
              <a:ea typeface="Calibri"/>
              <a:cs typeface="Arial"/>
            </a:endParaRPr>
          </a:p>
          <a:p>
            <a:pPr>
              <a:buFont typeface="Wingdings" pitchFamily="2" charset="2"/>
              <a:buChar char="v"/>
              <a:defRPr/>
            </a:pPr>
            <a:r>
              <a:rPr lang="en-GB" dirty="0">
                <a:cs typeface="Arial"/>
              </a:rPr>
              <a:t>Focus on asking questions to allow the children to think beyond the story, share different genres and the purpose for reading them, encourage the learning of HFW and CEW.</a:t>
            </a:r>
            <a:endParaRPr lang="en-GB" dirty="0">
              <a:ea typeface="Calibri"/>
              <a:cs typeface="Arial"/>
            </a:endParaRPr>
          </a:p>
          <a:p>
            <a:pPr>
              <a:buFont typeface="Wingdings" pitchFamily="2" charset="2"/>
              <a:buChar char="v"/>
              <a:defRPr/>
            </a:pPr>
            <a:r>
              <a:rPr lang="en-GB" dirty="0">
                <a:cs typeface="Arial"/>
              </a:rPr>
              <a:t>Remember children should be reading the book at 90% fluency</a:t>
            </a:r>
            <a:endParaRPr lang="en-GB" dirty="0">
              <a:ea typeface="Calibri"/>
              <a:cs typeface="Arial"/>
            </a:endParaRPr>
          </a:p>
          <a:p>
            <a:pPr>
              <a:buSzPct val="65000"/>
            </a:pPr>
            <a:endParaRPr lang="en-GB" sz="2000" dirty="0">
              <a:latin typeface="Arial" pitchFamily="34" charset="0"/>
              <a:cs typeface="Arial" pitchFamily="34" charset="0"/>
            </a:endParaRPr>
          </a:p>
        </p:txBody>
      </p:sp>
    </p:spTree>
    <p:extLst>
      <p:ext uri="{BB962C8B-B14F-4D97-AF65-F5344CB8AC3E}">
        <p14:creationId xmlns:p14="http://schemas.microsoft.com/office/powerpoint/2010/main" val="818248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8A1A43-D07E-73FD-75B3-51C4E42EA669}"/>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02E82D22-033E-EB62-E3FF-84651B1CC791}"/>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013D0E65-5092-5A7F-2698-D2FC5F525C5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DC0EFC4-32CB-0E07-81C9-6A4CBAEA2618}"/>
              </a:ext>
            </a:extLst>
          </p:cNvPr>
          <p:cNvSpPr>
            <a:spLocks noGrp="1"/>
          </p:cNvSpPr>
          <p:nvPr>
            <p:ph type="sldNum" sz="quarter" idx="12"/>
          </p:nvPr>
        </p:nvSpPr>
        <p:spPr/>
        <p:txBody>
          <a:bodyPr/>
          <a:lstStyle/>
          <a:p>
            <a:fld id="{A65A5C87-DF58-40C8-B092-1DE63DB4547E}" type="slidenum">
              <a:rPr lang="en-US" dirty="0"/>
              <a:t>15</a:t>
            </a:fld>
            <a:endParaRPr lang="en-US" dirty="0"/>
          </a:p>
        </p:txBody>
      </p:sp>
      <p:pic>
        <p:nvPicPr>
          <p:cNvPr id="5" name="Picture 4" descr="Polka Dot Wallpaper &amp; Spotted Wallpaper | I Love Wallpaper">
            <a:extLst>
              <a:ext uri="{FF2B5EF4-FFF2-40B4-BE49-F238E27FC236}">
                <a16:creationId xmlns:a16="http://schemas.microsoft.com/office/drawing/2014/main" id="{25E2C98E-CD6B-CA35-FC6A-5821C6A86147}"/>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661AAFAB-0268-2BD5-F13B-AE348D1F0EB4}"/>
              </a:ext>
            </a:extLst>
          </p:cNvPr>
          <p:cNvSpPr txBox="1"/>
          <p:nvPr/>
        </p:nvSpPr>
        <p:spPr>
          <a:xfrm>
            <a:off x="140767" y="1917326"/>
            <a:ext cx="3753776" cy="3473291"/>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Helping at </a:t>
            </a:r>
          </a:p>
          <a:p>
            <a:pPr algn="ctr"/>
            <a:r>
              <a:rPr lang="en-GB" sz="6600" dirty="0"/>
              <a:t>home</a:t>
            </a:r>
          </a:p>
        </p:txBody>
      </p:sp>
      <p:sp>
        <p:nvSpPr>
          <p:cNvPr id="10" name="TextBox 9">
            <a:extLst>
              <a:ext uri="{FF2B5EF4-FFF2-40B4-BE49-F238E27FC236}">
                <a16:creationId xmlns:a16="http://schemas.microsoft.com/office/drawing/2014/main" id="{60148F62-F527-DCCD-9BD2-83F3F4222D9D}"/>
              </a:ext>
            </a:extLst>
          </p:cNvPr>
          <p:cNvSpPr txBox="1"/>
          <p:nvPr/>
        </p:nvSpPr>
        <p:spPr>
          <a:xfrm>
            <a:off x="4051114" y="1389521"/>
            <a:ext cx="7984314" cy="4528899"/>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SzPct val="65000"/>
            </a:pPr>
            <a:r>
              <a:rPr lang="en-GB" sz="2000" dirty="0">
                <a:cs typeface="Arial" pitchFamily="34" charset="0"/>
              </a:rPr>
              <a:t>Provide opportunities for your child to experience a wide variety of reading materials.</a:t>
            </a:r>
          </a:p>
          <a:p>
            <a:pPr>
              <a:buSzPct val="65000"/>
            </a:pPr>
            <a:endParaRPr lang="en-GB" sz="2000" dirty="0">
              <a:cs typeface="Arial" pitchFamily="34" charset="0"/>
            </a:endParaRPr>
          </a:p>
          <a:p>
            <a:pPr>
              <a:buSzPct val="65000"/>
            </a:pPr>
            <a:r>
              <a:rPr lang="en-GB" sz="2000" dirty="0">
                <a:cs typeface="Arial" pitchFamily="34" charset="0"/>
              </a:rPr>
              <a:t>Read regularly to your child, modelling the skills and behaviours of a good reader. </a:t>
            </a:r>
          </a:p>
          <a:p>
            <a:pPr>
              <a:buSzPct val="65000"/>
            </a:pPr>
            <a:endParaRPr lang="en-GB" sz="2000" dirty="0">
              <a:cs typeface="Arial" pitchFamily="34" charset="0"/>
            </a:endParaRPr>
          </a:p>
          <a:p>
            <a:pPr>
              <a:buSzPct val="65000"/>
            </a:pPr>
            <a:r>
              <a:rPr lang="en-GB" sz="2000" dirty="0">
                <a:cs typeface="Arial" pitchFamily="34" charset="0"/>
              </a:rPr>
              <a:t>Incorporate learning into everyday experiences. </a:t>
            </a:r>
          </a:p>
          <a:p>
            <a:pPr>
              <a:buSzPct val="65000"/>
            </a:pPr>
            <a:endParaRPr lang="en-GB" sz="2000" dirty="0">
              <a:cs typeface="Arial" pitchFamily="34" charset="0"/>
            </a:endParaRPr>
          </a:p>
          <a:p>
            <a:pPr>
              <a:buSzPct val="65000"/>
            </a:pPr>
            <a:r>
              <a:rPr lang="en-GB" sz="2000" dirty="0">
                <a:cs typeface="Arial" pitchFamily="34" charset="0"/>
              </a:rPr>
              <a:t>Complete the home learning tasks on the weekly newsletter. </a:t>
            </a:r>
          </a:p>
          <a:p>
            <a:pPr>
              <a:buSzPct val="65000"/>
            </a:pPr>
            <a:endParaRPr lang="en-GB" sz="2000" dirty="0">
              <a:cs typeface="Arial" pitchFamily="34" charset="0"/>
            </a:endParaRPr>
          </a:p>
          <a:p>
            <a:pPr>
              <a:buSzPct val="65000"/>
            </a:pPr>
            <a:r>
              <a:rPr lang="en-GB" sz="2000" dirty="0">
                <a:cs typeface="Arial" pitchFamily="34" charset="0"/>
              </a:rPr>
              <a:t>General independence: putting on own coat, making own decisions, responsibility for own belongings.</a:t>
            </a:r>
          </a:p>
          <a:p>
            <a:pPr>
              <a:buSzPct val="65000"/>
            </a:pPr>
            <a:endParaRPr lang="en-GB" sz="2000" dirty="0">
              <a:latin typeface="Arial" pitchFamily="34" charset="0"/>
              <a:cs typeface="Arial" pitchFamily="34" charset="0"/>
            </a:endParaRPr>
          </a:p>
        </p:txBody>
      </p:sp>
    </p:spTree>
    <p:extLst>
      <p:ext uri="{BB962C8B-B14F-4D97-AF65-F5344CB8AC3E}">
        <p14:creationId xmlns:p14="http://schemas.microsoft.com/office/powerpoint/2010/main" val="28291179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6D5DF-9E54-9DEE-E054-B0235078364A}"/>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93CF62FF-2156-D969-F18D-3CDC5F2353A7}"/>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1E194C89-B06C-318E-5772-125C68EACF5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C51503E-C731-022A-CA22-7540F050619C}"/>
              </a:ext>
            </a:extLst>
          </p:cNvPr>
          <p:cNvSpPr>
            <a:spLocks noGrp="1"/>
          </p:cNvSpPr>
          <p:nvPr>
            <p:ph type="sldNum" sz="quarter" idx="12"/>
          </p:nvPr>
        </p:nvSpPr>
        <p:spPr/>
        <p:txBody>
          <a:bodyPr/>
          <a:lstStyle/>
          <a:p>
            <a:fld id="{A65A5C87-DF58-40C8-B092-1DE63DB4547E}" type="slidenum">
              <a:rPr lang="en-US" dirty="0"/>
              <a:t>16</a:t>
            </a:fld>
            <a:endParaRPr lang="en-US" dirty="0"/>
          </a:p>
        </p:txBody>
      </p:sp>
      <p:pic>
        <p:nvPicPr>
          <p:cNvPr id="5" name="Picture 4" descr="Polka Dot Wallpaper &amp; Spotted Wallpaper | I Love Wallpaper">
            <a:extLst>
              <a:ext uri="{FF2B5EF4-FFF2-40B4-BE49-F238E27FC236}">
                <a16:creationId xmlns:a16="http://schemas.microsoft.com/office/drawing/2014/main" id="{E756490D-23CA-36EF-196F-995DB7933CAA}"/>
              </a:ext>
            </a:extLst>
          </p:cNvPr>
          <p:cNvPicPr>
            <a:picLocks noGrp="1" noRot="1" noChangeAspect="1" noMove="1" noResize="1" noEditPoints="1" noAdjustHandles="1" noChangeArrowheads="1" noChangeShapeType="1" noCrop="1"/>
          </p:cNvPicPr>
          <p:nvPr/>
        </p:nvPicPr>
        <p:blipFill>
          <a:blip r:embed="rId3"/>
          <a:srcRect t="22243" b="21507"/>
          <a:stretch>
            <a:fillRect/>
          </a:stretch>
        </p:blipFill>
        <p:spPr>
          <a:xfrm>
            <a:off x="-2872" y="15311"/>
            <a:ext cx="12194871" cy="6834183"/>
          </a:xfrm>
          <a:prstGeom prst="rect">
            <a:avLst/>
          </a:prstGeom>
        </p:spPr>
      </p:pic>
      <p:sp>
        <p:nvSpPr>
          <p:cNvPr id="9" name="TextBox 8">
            <a:extLst>
              <a:ext uri="{FF2B5EF4-FFF2-40B4-BE49-F238E27FC236}">
                <a16:creationId xmlns:a16="http://schemas.microsoft.com/office/drawing/2014/main" id="{F328FB54-A7D1-718B-0574-CF25C53CA4CD}"/>
              </a:ext>
            </a:extLst>
          </p:cNvPr>
          <p:cNvSpPr txBox="1"/>
          <p:nvPr/>
        </p:nvSpPr>
        <p:spPr>
          <a:xfrm>
            <a:off x="202298" y="361242"/>
            <a:ext cx="3753776"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Tapestry</a:t>
            </a:r>
          </a:p>
        </p:txBody>
      </p:sp>
      <p:sp>
        <p:nvSpPr>
          <p:cNvPr id="10" name="TextBox 9">
            <a:extLst>
              <a:ext uri="{FF2B5EF4-FFF2-40B4-BE49-F238E27FC236}">
                <a16:creationId xmlns:a16="http://schemas.microsoft.com/office/drawing/2014/main" id="{6A2E75F1-3984-4A47-2D42-941F03F8BF10}"/>
              </a:ext>
            </a:extLst>
          </p:cNvPr>
          <p:cNvSpPr txBox="1"/>
          <p:nvPr/>
        </p:nvSpPr>
        <p:spPr>
          <a:xfrm>
            <a:off x="201412" y="2173673"/>
            <a:ext cx="7674376" cy="3813810"/>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indent="-228600">
              <a:lnSpc>
                <a:spcPct val="90000"/>
              </a:lnSpc>
              <a:buSzPct val="65000"/>
              <a:buFont typeface="Arial" panose="020B0604020202020204" pitchFamily="34" charset="0"/>
              <a:buChar char="•"/>
            </a:pPr>
            <a:r>
              <a:rPr lang="en-US" sz="2000" dirty="0"/>
              <a:t>In 2021/22 the EY reforms advised schools to step away from online platforms.</a:t>
            </a:r>
          </a:p>
          <a:p>
            <a:pPr indent="-228600">
              <a:lnSpc>
                <a:spcPct val="90000"/>
              </a:lnSpc>
              <a:buSzPct val="65000"/>
              <a:buFont typeface="Arial" panose="020B0604020202020204" pitchFamily="34" charset="0"/>
              <a:buChar char="•"/>
            </a:pPr>
            <a:endParaRPr lang="en-US" sz="2000" dirty="0"/>
          </a:p>
          <a:p>
            <a:pPr indent="-228600">
              <a:lnSpc>
                <a:spcPct val="90000"/>
              </a:lnSpc>
              <a:buSzPct val="65000"/>
              <a:buFont typeface="Arial" panose="020B0604020202020204" pitchFamily="34" charset="0"/>
              <a:buChar char="•"/>
            </a:pPr>
            <a:r>
              <a:rPr lang="en-US" sz="2000" dirty="0"/>
              <a:t>We will no longer be using tapestry however information and newsletters will be on the Acorn page on the school website. </a:t>
            </a:r>
          </a:p>
          <a:p>
            <a:pPr indent="-228600">
              <a:lnSpc>
                <a:spcPct val="90000"/>
              </a:lnSpc>
              <a:buSzPct val="65000"/>
              <a:buFont typeface="Arial" panose="020B0604020202020204" pitchFamily="34" charset="0"/>
              <a:buChar char="•"/>
            </a:pPr>
            <a:endParaRPr lang="en-US" sz="2000" dirty="0"/>
          </a:p>
          <a:p>
            <a:pPr indent="-228600">
              <a:lnSpc>
                <a:spcPct val="90000"/>
              </a:lnSpc>
              <a:buSzPct val="65000"/>
              <a:buFont typeface="Arial" panose="020B0604020202020204" pitchFamily="34" charset="0"/>
              <a:buChar char="•"/>
            </a:pPr>
            <a:r>
              <a:rPr lang="en-US" sz="2000" dirty="0"/>
              <a:t>You will also find the half termly class information sheets there. </a:t>
            </a:r>
          </a:p>
          <a:p>
            <a:pPr>
              <a:lnSpc>
                <a:spcPct val="90000"/>
              </a:lnSpc>
              <a:buSzPct val="65000"/>
            </a:pPr>
            <a:endParaRPr lang="en-US" sz="2000" dirty="0"/>
          </a:p>
          <a:p>
            <a:pPr indent="-228600">
              <a:lnSpc>
                <a:spcPct val="90000"/>
              </a:lnSpc>
              <a:buSzPct val="65000"/>
              <a:buFont typeface="Arial" panose="020B0604020202020204" pitchFamily="34" charset="0"/>
              <a:buChar char="•"/>
            </a:pPr>
            <a:r>
              <a:rPr lang="en-US" sz="2000" dirty="0"/>
              <a:t>WOW moments </a:t>
            </a:r>
          </a:p>
          <a:p>
            <a:pPr>
              <a:buSzPct val="65000"/>
            </a:pPr>
            <a:endParaRPr lang="en-GB" sz="2000" dirty="0">
              <a:latin typeface="Arial" pitchFamily="34" charset="0"/>
              <a:cs typeface="Arial" pitchFamily="34" charset="0"/>
            </a:endParaRPr>
          </a:p>
        </p:txBody>
      </p:sp>
      <p:pic>
        <p:nvPicPr>
          <p:cNvPr id="2050" name="Picture 2">
            <a:extLst>
              <a:ext uri="{FF2B5EF4-FFF2-40B4-BE49-F238E27FC236}">
                <a16:creationId xmlns:a16="http://schemas.microsoft.com/office/drawing/2014/main" id="{E88452EB-F47B-B0AD-3258-BAE121C3069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20630" y="156411"/>
            <a:ext cx="2669072" cy="313148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128CBBE5-9F59-9310-014A-553C57A3BE1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320630" y="3570100"/>
            <a:ext cx="2669072" cy="3151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187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39946-1ADD-913E-FE05-2EEC3089B57F}"/>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32D23440-143B-4CFD-B802-E0C8A72440A8}"/>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B6525872-C247-8B12-94B6-E11BB8BBAE62}"/>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A7B089A-A360-7DB5-5909-56AC11CF855D}"/>
              </a:ext>
            </a:extLst>
          </p:cNvPr>
          <p:cNvSpPr>
            <a:spLocks noGrp="1"/>
          </p:cNvSpPr>
          <p:nvPr>
            <p:ph type="sldNum" sz="quarter" idx="12"/>
          </p:nvPr>
        </p:nvSpPr>
        <p:spPr/>
        <p:txBody>
          <a:bodyPr/>
          <a:lstStyle/>
          <a:p>
            <a:fld id="{A65A5C87-DF58-40C8-B092-1DE63DB4547E}" type="slidenum">
              <a:rPr lang="en-US" dirty="0"/>
              <a:t>17</a:t>
            </a:fld>
            <a:endParaRPr lang="en-US" dirty="0"/>
          </a:p>
        </p:txBody>
      </p:sp>
      <p:pic>
        <p:nvPicPr>
          <p:cNvPr id="5" name="Picture 4" descr="Polka Dot Wallpaper &amp; Spotted Wallpaper | I Love Wallpaper">
            <a:extLst>
              <a:ext uri="{FF2B5EF4-FFF2-40B4-BE49-F238E27FC236}">
                <a16:creationId xmlns:a16="http://schemas.microsoft.com/office/drawing/2014/main" id="{4AE67CBB-2448-B9D0-AC82-75FD3125A139}"/>
              </a:ext>
            </a:extLst>
          </p:cNvPr>
          <p:cNvPicPr>
            <a:picLocks noGrp="1" noRot="1" noChangeAspect="1" noMove="1" noResize="1" noEditPoints="1" noAdjustHandles="1" noChangeArrowheads="1" noChangeShapeType="1" noCrop="1"/>
          </p:cNvPicPr>
          <p:nvPr/>
        </p:nvPicPr>
        <p:blipFill>
          <a:blip r:embed="rId3"/>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7C632A7B-DB27-E911-76C1-671AC7C2D8FB}"/>
              </a:ext>
            </a:extLst>
          </p:cNvPr>
          <p:cNvSpPr txBox="1"/>
          <p:nvPr/>
        </p:nvSpPr>
        <p:spPr>
          <a:xfrm>
            <a:off x="1825233" y="136525"/>
            <a:ext cx="8538660"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This Year</a:t>
            </a:r>
          </a:p>
        </p:txBody>
      </p:sp>
      <p:graphicFrame>
        <p:nvGraphicFramePr>
          <p:cNvPr id="7" name="Content Placeholder 2">
            <a:extLst>
              <a:ext uri="{FF2B5EF4-FFF2-40B4-BE49-F238E27FC236}">
                <a16:creationId xmlns:a16="http://schemas.microsoft.com/office/drawing/2014/main" id="{7B3E3A7D-F9A1-388A-F13A-5E4924F1C7B4}"/>
              </a:ext>
            </a:extLst>
          </p:cNvPr>
          <p:cNvGraphicFramePr>
            <a:graphicFrameLocks/>
          </p:cNvGraphicFramePr>
          <p:nvPr>
            <p:extLst>
              <p:ext uri="{D42A27DB-BD31-4B8C-83A1-F6EECF244321}">
                <p14:modId xmlns:p14="http://schemas.microsoft.com/office/powerpoint/2010/main" val="4100092026"/>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289705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90BE9-3C54-DEA3-B30A-096BFDF1ED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13686F-60F8-BB39-E4DA-30F25DE0AA4A}"/>
              </a:ext>
            </a:extLst>
          </p:cNvPr>
          <p:cNvSpPr>
            <a:spLocks noGrp="1"/>
          </p:cNvSpPr>
          <p:nvPr>
            <p:ph type="ctrTitle"/>
          </p:nvPr>
        </p:nvSpPr>
        <p:spPr>
          <a:xfrm>
            <a:off x="5280461" y="-2098"/>
            <a:ext cx="5361220" cy="2264235"/>
          </a:xfrm>
        </p:spPr>
        <p:txBody>
          <a:bodyPr>
            <a:normAutofit fontScale="90000"/>
          </a:bodyPr>
          <a:lstStyle/>
          <a:p>
            <a:pPr algn="ctr"/>
            <a:r>
              <a:rPr lang="en-GB" dirty="0"/>
              <a:t>Arthur the Acorn</a:t>
            </a:r>
            <a:endParaRPr lang="en-US"/>
          </a:p>
        </p:txBody>
      </p:sp>
      <p:pic>
        <p:nvPicPr>
          <p:cNvPr id="5" name="Picture 4" descr="Polka Dot Wallpaper &amp; Spotted Wallpaper | I Love Wallpaper">
            <a:extLst>
              <a:ext uri="{FF2B5EF4-FFF2-40B4-BE49-F238E27FC236}">
                <a16:creationId xmlns:a16="http://schemas.microsoft.com/office/drawing/2014/main" id="{42385B67-2F64-4F07-8AE8-A65067E06433}"/>
              </a:ext>
            </a:extLst>
          </p:cNvPr>
          <p:cNvPicPr>
            <a:picLocks noChangeAspect="1"/>
          </p:cNvPicPr>
          <p:nvPr/>
        </p:nvPicPr>
        <p:blipFill>
          <a:blip r:embed="rId2"/>
          <a:srcRect l="18403" r="14007"/>
          <a:stretch>
            <a:fillRect/>
          </a:stretch>
        </p:blipFill>
        <p:spPr>
          <a:xfrm>
            <a:off x="-1" y="1"/>
            <a:ext cx="4635315" cy="6857999"/>
          </a:xfrm>
          <a:prstGeom prst="rect">
            <a:avLst/>
          </a:prstGeom>
        </p:spPr>
      </p:pic>
      <p:pic>
        <p:nvPicPr>
          <p:cNvPr id="4" name="Picture 3" descr="A stuffed toy of a nut&#10;&#10;AI-generated content may be incorrect.">
            <a:extLst>
              <a:ext uri="{FF2B5EF4-FFF2-40B4-BE49-F238E27FC236}">
                <a16:creationId xmlns:a16="http://schemas.microsoft.com/office/drawing/2014/main" id="{96683876-3289-C7E3-62E1-1BF7BB54B039}"/>
              </a:ext>
            </a:extLst>
          </p:cNvPr>
          <p:cNvPicPr>
            <a:picLocks noChangeAspect="1"/>
          </p:cNvPicPr>
          <p:nvPr/>
        </p:nvPicPr>
        <p:blipFill>
          <a:blip r:embed="rId3"/>
          <a:stretch>
            <a:fillRect/>
          </a:stretch>
        </p:blipFill>
        <p:spPr>
          <a:xfrm>
            <a:off x="6393366" y="2258122"/>
            <a:ext cx="4339683" cy="4339683"/>
          </a:xfrm>
          <a:prstGeom prst="rect">
            <a:avLst/>
          </a:prstGeom>
        </p:spPr>
      </p:pic>
    </p:spTree>
    <p:extLst>
      <p:ext uri="{BB962C8B-B14F-4D97-AF65-F5344CB8AC3E}">
        <p14:creationId xmlns:p14="http://schemas.microsoft.com/office/powerpoint/2010/main" val="28246662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639A9-84DC-F4BF-E3AC-D1E9D8A17B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218F51-99FE-D6FB-5B4D-4096E6E8A8C6}"/>
              </a:ext>
            </a:extLst>
          </p:cNvPr>
          <p:cNvSpPr>
            <a:spLocks noGrp="1"/>
          </p:cNvSpPr>
          <p:nvPr>
            <p:ph type="ctrTitle"/>
          </p:nvPr>
        </p:nvSpPr>
        <p:spPr>
          <a:xfrm>
            <a:off x="5280461" y="-2098"/>
            <a:ext cx="5361220" cy="2264235"/>
          </a:xfrm>
        </p:spPr>
        <p:txBody>
          <a:bodyPr>
            <a:normAutofit fontScale="90000"/>
          </a:bodyPr>
          <a:lstStyle/>
          <a:p>
            <a:pPr algn="ctr"/>
            <a:r>
              <a:rPr lang="en-GB" dirty="0"/>
              <a:t>Publishing Book</a:t>
            </a:r>
          </a:p>
        </p:txBody>
      </p:sp>
      <p:pic>
        <p:nvPicPr>
          <p:cNvPr id="5" name="Picture 4" descr="Polka Dot Wallpaper &amp; Spotted Wallpaper | I Love Wallpaper">
            <a:extLst>
              <a:ext uri="{FF2B5EF4-FFF2-40B4-BE49-F238E27FC236}">
                <a16:creationId xmlns:a16="http://schemas.microsoft.com/office/drawing/2014/main" id="{8BC07C9E-869C-2BF7-A99D-04A50859409E}"/>
              </a:ext>
            </a:extLst>
          </p:cNvPr>
          <p:cNvPicPr>
            <a:picLocks noChangeAspect="1"/>
          </p:cNvPicPr>
          <p:nvPr/>
        </p:nvPicPr>
        <p:blipFill>
          <a:blip r:embed="rId2"/>
          <a:srcRect l="18403" r="14007"/>
          <a:stretch>
            <a:fillRect/>
          </a:stretch>
        </p:blipFill>
        <p:spPr>
          <a:xfrm>
            <a:off x="-1" y="1"/>
            <a:ext cx="4635315" cy="6857999"/>
          </a:xfrm>
          <a:prstGeom prst="rect">
            <a:avLst/>
          </a:prstGeom>
        </p:spPr>
      </p:pic>
      <p:pic>
        <p:nvPicPr>
          <p:cNvPr id="3" name="Picture 2" descr="A purple notebook with lines&#10;&#10;AI-generated content may be incorrect.">
            <a:extLst>
              <a:ext uri="{FF2B5EF4-FFF2-40B4-BE49-F238E27FC236}">
                <a16:creationId xmlns:a16="http://schemas.microsoft.com/office/drawing/2014/main" id="{F2C46942-23A2-6DD5-846D-31A747E6F9DE}"/>
              </a:ext>
            </a:extLst>
          </p:cNvPr>
          <p:cNvPicPr>
            <a:picLocks noChangeAspect="1"/>
          </p:cNvPicPr>
          <p:nvPr/>
        </p:nvPicPr>
        <p:blipFill>
          <a:blip r:embed="rId3"/>
          <a:stretch>
            <a:fillRect/>
          </a:stretch>
        </p:blipFill>
        <p:spPr>
          <a:xfrm>
            <a:off x="6442966" y="2257425"/>
            <a:ext cx="3032435" cy="4313198"/>
          </a:xfrm>
          <a:prstGeom prst="rect">
            <a:avLst/>
          </a:prstGeom>
        </p:spPr>
      </p:pic>
    </p:spTree>
    <p:extLst>
      <p:ext uri="{BB962C8B-B14F-4D97-AF65-F5344CB8AC3E}">
        <p14:creationId xmlns:p14="http://schemas.microsoft.com/office/powerpoint/2010/main" val="7486594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314256-DB2F-5DBB-2008-6FD170D333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518248-9670-F1FD-0E2E-6F36EB6614B9}"/>
              </a:ext>
            </a:extLst>
          </p:cNvPr>
          <p:cNvSpPr>
            <a:spLocks noGrp="1"/>
          </p:cNvSpPr>
          <p:nvPr>
            <p:ph type="ctrTitle"/>
          </p:nvPr>
        </p:nvSpPr>
        <p:spPr>
          <a:xfrm>
            <a:off x="5280461" y="-2098"/>
            <a:ext cx="5361220" cy="2264235"/>
          </a:xfrm>
        </p:spPr>
        <p:txBody>
          <a:bodyPr>
            <a:normAutofit/>
          </a:bodyPr>
          <a:lstStyle/>
          <a:p>
            <a:pPr algn="ctr"/>
            <a:r>
              <a:rPr lang="en-GB" dirty="0"/>
              <a:t>Planners</a:t>
            </a:r>
          </a:p>
        </p:txBody>
      </p:sp>
      <p:pic>
        <p:nvPicPr>
          <p:cNvPr id="5" name="Picture 4" descr="Polka Dot Wallpaper &amp; Spotted Wallpaper | I Love Wallpaper">
            <a:extLst>
              <a:ext uri="{FF2B5EF4-FFF2-40B4-BE49-F238E27FC236}">
                <a16:creationId xmlns:a16="http://schemas.microsoft.com/office/drawing/2014/main" id="{7E54B1B6-06C1-1854-3174-F858457FD31D}"/>
              </a:ext>
            </a:extLst>
          </p:cNvPr>
          <p:cNvPicPr>
            <a:picLocks noChangeAspect="1"/>
          </p:cNvPicPr>
          <p:nvPr/>
        </p:nvPicPr>
        <p:blipFill>
          <a:blip r:embed="rId2"/>
          <a:srcRect l="18403" r="14007"/>
          <a:stretch>
            <a:fillRect/>
          </a:stretch>
        </p:blipFill>
        <p:spPr>
          <a:xfrm>
            <a:off x="-1" y="1"/>
            <a:ext cx="4635315" cy="6857999"/>
          </a:xfrm>
          <a:prstGeom prst="rect">
            <a:avLst/>
          </a:prstGeom>
        </p:spPr>
      </p:pic>
      <p:pic>
        <p:nvPicPr>
          <p:cNvPr id="4" name="Picture 3" descr="A spiral bound student planner&#10;&#10;AI-generated content may be incorrect.">
            <a:extLst>
              <a:ext uri="{FF2B5EF4-FFF2-40B4-BE49-F238E27FC236}">
                <a16:creationId xmlns:a16="http://schemas.microsoft.com/office/drawing/2014/main" id="{3221D0FE-ECC0-0694-A46C-38F38C5A7B52}"/>
              </a:ext>
            </a:extLst>
          </p:cNvPr>
          <p:cNvPicPr>
            <a:picLocks noChangeAspect="1"/>
          </p:cNvPicPr>
          <p:nvPr/>
        </p:nvPicPr>
        <p:blipFill>
          <a:blip r:embed="rId3"/>
          <a:stretch>
            <a:fillRect/>
          </a:stretch>
        </p:blipFill>
        <p:spPr>
          <a:xfrm>
            <a:off x="6458415" y="2258122"/>
            <a:ext cx="3010829" cy="4014439"/>
          </a:xfrm>
          <a:prstGeom prst="rect">
            <a:avLst/>
          </a:prstGeom>
        </p:spPr>
      </p:pic>
    </p:spTree>
    <p:extLst>
      <p:ext uri="{BB962C8B-B14F-4D97-AF65-F5344CB8AC3E}">
        <p14:creationId xmlns:p14="http://schemas.microsoft.com/office/powerpoint/2010/main" val="4935436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F70E0-1ED7-F6DE-04A7-0428620B679C}"/>
            </a:ext>
          </a:extLst>
        </p:cNvPr>
        <p:cNvGrpSpPr/>
        <p:nvPr/>
      </p:nvGrpSpPr>
      <p:grpSpPr>
        <a:xfrm>
          <a:off x="0" y="0"/>
          <a:ext cx="0" cy="0"/>
          <a:chOff x="0" y="0"/>
          <a:chExt cx="0" cy="0"/>
        </a:xfrm>
      </p:grpSpPr>
      <p:sp>
        <p:nvSpPr>
          <p:cNvPr id="2" name="Date Placeholder 1">
            <a:extLst>
              <a:ext uri="{FF2B5EF4-FFF2-40B4-BE49-F238E27FC236}">
                <a16:creationId xmlns:a16="http://schemas.microsoft.com/office/drawing/2014/main" id="{C8CE95EC-8E19-CFE1-38E5-0D0C6202AC02}"/>
              </a:ext>
            </a:extLst>
          </p:cNvPr>
          <p:cNvSpPr>
            <a:spLocks noGrp="1"/>
          </p:cNvSpPr>
          <p:nvPr>
            <p:ph type="dt" sz="half" idx="10"/>
          </p:nvPr>
        </p:nvSpPr>
        <p:spPr/>
        <p:txBody>
          <a:bodyPr/>
          <a:lstStyle/>
          <a:p>
            <a:fld id="{8B88BFFB-1480-4346-9AA3-D602576859C7}" type="datetime1">
              <a:rPr lang="en-US"/>
              <a:t>9/12/2025</a:t>
            </a:fld>
            <a:endParaRPr lang="en-US" dirty="0"/>
          </a:p>
        </p:txBody>
      </p:sp>
      <p:sp>
        <p:nvSpPr>
          <p:cNvPr id="3" name="Footer Placeholder 2">
            <a:extLst>
              <a:ext uri="{FF2B5EF4-FFF2-40B4-BE49-F238E27FC236}">
                <a16:creationId xmlns:a16="http://schemas.microsoft.com/office/drawing/2014/main" id="{CEBF32B8-F6E9-280C-8E0A-C26C24A1E075}"/>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C62C6CA8-7726-2B00-799E-106C0B1A026C}"/>
              </a:ext>
            </a:extLst>
          </p:cNvPr>
          <p:cNvSpPr>
            <a:spLocks noGrp="1"/>
          </p:cNvSpPr>
          <p:nvPr>
            <p:ph type="sldNum" sz="quarter" idx="12"/>
          </p:nvPr>
        </p:nvSpPr>
        <p:spPr/>
        <p:txBody>
          <a:bodyPr/>
          <a:lstStyle/>
          <a:p>
            <a:fld id="{A65A5C87-DF58-40C8-B092-1DE63DB4547E}" type="slidenum">
              <a:rPr lang="en-US" dirty="0"/>
              <a:t>21</a:t>
            </a:fld>
            <a:endParaRPr lang="en-US" dirty="0"/>
          </a:p>
        </p:txBody>
      </p:sp>
      <p:pic>
        <p:nvPicPr>
          <p:cNvPr id="5" name="Picture 4" descr="Polka Dot Wallpaper &amp; Spotted Wallpaper | I Love Wallpaper">
            <a:extLst>
              <a:ext uri="{FF2B5EF4-FFF2-40B4-BE49-F238E27FC236}">
                <a16:creationId xmlns:a16="http://schemas.microsoft.com/office/drawing/2014/main" id="{0F823E14-FFCD-12BF-DEEB-45ECB306DE15}"/>
              </a:ext>
            </a:extLst>
          </p:cNvPr>
          <p:cNvPicPr>
            <a:picLocks noGrp="1" noRot="1" noChangeAspect="1" noMove="1" noResize="1" noEditPoints="1" noAdjustHandles="1" noChangeArrowheads="1" noChangeShapeType="1" noCrop="1"/>
          </p:cNvPicPr>
          <p:nvPr/>
        </p:nvPicPr>
        <p:blipFill>
          <a:blip r:embed="rId2"/>
          <a:srcRect t="22243" b="21507"/>
          <a:stretch>
            <a:fillRect/>
          </a:stretch>
        </p:blipFill>
        <p:spPr>
          <a:xfrm>
            <a:off x="-2872" y="15311"/>
            <a:ext cx="12194871" cy="6834183"/>
          </a:xfrm>
          <a:prstGeom prst="rect">
            <a:avLst/>
          </a:prstGeom>
        </p:spPr>
      </p:pic>
      <p:sp>
        <p:nvSpPr>
          <p:cNvPr id="6" name="TextBox 5">
            <a:extLst>
              <a:ext uri="{FF2B5EF4-FFF2-40B4-BE49-F238E27FC236}">
                <a16:creationId xmlns:a16="http://schemas.microsoft.com/office/drawing/2014/main" id="{477FA335-8A1F-0CDB-9E76-45360ABE4862}"/>
              </a:ext>
            </a:extLst>
          </p:cNvPr>
          <p:cNvSpPr txBox="1"/>
          <p:nvPr/>
        </p:nvSpPr>
        <p:spPr>
          <a:xfrm>
            <a:off x="1825233" y="136525"/>
            <a:ext cx="8538660" cy="1225868"/>
          </a:xfrm>
          <a:prstGeom prst="roundRect">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6600" dirty="0"/>
              <a:t>Helpful Reminders</a:t>
            </a:r>
          </a:p>
        </p:txBody>
      </p:sp>
      <p:graphicFrame>
        <p:nvGraphicFramePr>
          <p:cNvPr id="7" name="Content Placeholder 2">
            <a:extLst>
              <a:ext uri="{FF2B5EF4-FFF2-40B4-BE49-F238E27FC236}">
                <a16:creationId xmlns:a16="http://schemas.microsoft.com/office/drawing/2014/main" id="{0F9FA61E-51EE-308E-ABAD-0AA36AEE1D8C}"/>
              </a:ext>
            </a:extLst>
          </p:cNvPr>
          <p:cNvGraphicFramePr>
            <a:graphicFrameLocks/>
          </p:cNvGraphicFramePr>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0351793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AccentBoxVTI">
  <a:themeElements>
    <a:clrScheme name="AccentBoxVTI">
      <a:dk1>
        <a:srgbClr val="000000"/>
      </a:dk1>
      <a:lt1>
        <a:sysClr val="window" lastClr="FFFFFF"/>
      </a:lt1>
      <a:dk2>
        <a:srgbClr val="262626"/>
      </a:dk2>
      <a:lt2>
        <a:srgbClr val="FFFFFF"/>
      </a:lt2>
      <a:accent1>
        <a:srgbClr val="F5A700"/>
      </a:accent1>
      <a:accent2>
        <a:srgbClr val="00A5AB"/>
      </a:accent2>
      <a:accent3>
        <a:srgbClr val="09963B"/>
      </a:accent3>
      <a:accent4>
        <a:srgbClr val="E64823"/>
      </a:accent4>
      <a:accent5>
        <a:srgbClr val="9C6A6A"/>
      </a:accent5>
      <a:accent6>
        <a:srgbClr val="824F8C"/>
      </a:accent6>
      <a:hlink>
        <a:srgbClr val="2998E3"/>
      </a:hlink>
      <a:folHlink>
        <a:srgbClr val="7F723D"/>
      </a:folHlink>
    </a:clrScheme>
    <a:fontScheme name="AccentBoxVTI">
      <a:majorFont>
        <a:latin typeface="Avenir Next LT Pro"/>
        <a:ea typeface=""/>
        <a:cs typeface=""/>
      </a:majorFont>
      <a:minorFont>
        <a:latin typeface="Avenir Next LT Pro"/>
        <a:ea typeface=""/>
        <a:cs typeface=""/>
      </a:minorFont>
    </a:fontScheme>
    <a:fmtScheme name="AccentBox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F4FE582F-5DDE-4E50-A331-B77FB79D7361}" vid="{42624B42-66F4-4B9A-A3DB-EB561F1627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CA2E65D600EAB4297E2654DA710E8DF" ma:contentTypeVersion="15" ma:contentTypeDescription="Create a new document." ma:contentTypeScope="" ma:versionID="585e983115dc8bb6a0c7ab9a9f5607d3">
  <xsd:schema xmlns:xsd="http://www.w3.org/2001/XMLSchema" xmlns:xs="http://www.w3.org/2001/XMLSchema" xmlns:p="http://schemas.microsoft.com/office/2006/metadata/properties" xmlns:ns2="f260e877-f858-411f-84c3-44b88c171aa4" xmlns:ns3="2d0e4ef2-355d-42b0-8c81-d0dc9a923004" targetNamespace="http://schemas.microsoft.com/office/2006/metadata/properties" ma:root="true" ma:fieldsID="9586d073f775c7f2b2a204d9ee97aca0" ns2:_="" ns3:_="">
    <xsd:import namespace="f260e877-f858-411f-84c3-44b88c171aa4"/>
    <xsd:import namespace="2d0e4ef2-355d-42b0-8c81-d0dc9a923004"/>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ServiceOCR" minOccurs="0"/>
                <xsd:element ref="ns3:MediaLengthInSecond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60e877-f858-411f-84c3-44b88c171aa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aee96dae-9789-479f-8378-193267d8b299}" ma:internalName="TaxCatchAll" ma:showField="CatchAllData" ma:web="f260e877-f858-411f-84c3-44b88c171aa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d0e4ef2-355d-42b0-8c81-d0dc9a923004"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e40c2c7c-fa49-4322-9e62-f0934e23393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f260e877-f858-411f-84c3-44b88c171aa4" xsi:nil="true"/>
    <lcf76f155ced4ddcb4097134ff3c332f xmlns="2d0e4ef2-355d-42b0-8c81-d0dc9a923004">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CEF0932-D6B9-4050-AE4F-3169274619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60e877-f858-411f-84c3-44b88c171aa4"/>
    <ds:schemaRef ds:uri="2d0e4ef2-355d-42b0-8c81-d0dc9a92300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581951-3EB4-4379-8978-A80E4A0765B1}">
  <ds:schemaRefs>
    <ds:schemaRef ds:uri="http://schemas.microsoft.com/office/2006/metadata/properties"/>
    <ds:schemaRef ds:uri="http://schemas.microsoft.com/office/2006/documentManagement/types"/>
    <ds:schemaRef ds:uri="http://purl.org/dc/elements/1.1/"/>
    <ds:schemaRef ds:uri="http://www.w3.org/XML/1998/namespace"/>
    <ds:schemaRef ds:uri="f260e877-f858-411f-84c3-44b88c171aa4"/>
    <ds:schemaRef ds:uri="http://schemas.microsoft.com/office/infopath/2007/PartnerControls"/>
    <ds:schemaRef ds:uri="http://purl.org/dc/terms/"/>
    <ds:schemaRef ds:uri="http://schemas.openxmlformats.org/package/2006/metadata/core-properties"/>
    <ds:schemaRef ds:uri="2d0e4ef2-355d-42b0-8c81-d0dc9a923004"/>
    <ds:schemaRef ds:uri="http://purl.org/dc/dcmitype/"/>
  </ds:schemaRefs>
</ds:datastoreItem>
</file>

<file path=customXml/itemProps3.xml><?xml version="1.0" encoding="utf-8"?>
<ds:datastoreItem xmlns:ds="http://schemas.openxmlformats.org/officeDocument/2006/customXml" ds:itemID="{39109F85-0693-48A8-B54F-7B0DD9F9275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185</TotalTime>
  <Words>879</Words>
  <Application>Microsoft Office PowerPoint</Application>
  <PresentationFormat>Widescreen</PresentationFormat>
  <Paragraphs>131</Paragraphs>
  <Slides>21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Aptos</vt:lpstr>
      <vt:lpstr>Arial</vt:lpstr>
      <vt:lpstr>Avenir Next LT Pro</vt:lpstr>
      <vt:lpstr>Calibri</vt:lpstr>
      <vt:lpstr>Calibri Light</vt:lpstr>
      <vt:lpstr>Wingdings</vt:lpstr>
      <vt:lpstr>AccentBoxVTI</vt:lpstr>
      <vt:lpstr>Meet the teacher </vt:lpstr>
      <vt:lpstr>Acorn Class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Arthur the Acorn</vt:lpstr>
      <vt:lpstr>Publishing Book</vt:lpstr>
      <vt:lpstr>Planners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Emily Harrison</dc:creator>
  <cp:lastModifiedBy>Seema Sharma</cp:lastModifiedBy>
  <cp:revision>134</cp:revision>
  <dcterms:created xsi:type="dcterms:W3CDTF">2025-09-06T19:45:45Z</dcterms:created>
  <dcterms:modified xsi:type="dcterms:W3CDTF">2025-09-12T09:54:36Z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0x0101000CA2E65D600EAB4297E2654DA710E8DF</vt:lpwstr>
  </property>
  <property fmtid="{D5CDD505-2E9C-101B-9397-08002B2CF9AE}" pid="3" name="MediaServiceImageTags">
    <vt:lpwstr/>
  </property>
</Properties>
</file>